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ppt/media/image15.jpg" ContentType="image/png"/>
  <Override PartName="/ppt/media/image18.jpg" ContentType="image/png"/>
  <Override PartName="/ppt/media/image29.jpg" ContentType="image/png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4" r:id="rId6"/>
    <p:sldId id="283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8" r:id="rId26"/>
    <p:sldId id="304" r:id="rId27"/>
    <p:sldId id="276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4030-12CC-4741-BA2F-9F97132A327C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B8BCE-DFE3-4B90-B07A-152F03D7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B8BCE-DFE3-4B90-B07A-152F03D7E1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D34C-8168-4E06-9561-6D3E524A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C08F2-5607-4D56-901C-A1CCEEFDA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14D1-57F6-47BA-80E3-9FA2C02F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A145B-8055-4BFA-BDD1-4C5B4BA1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9ED8-3E0A-45E2-81AA-0F01D4BF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D9A1-C859-4B86-A653-FCD096B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93EE8-BB76-4737-96A8-5C8B515C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1FA5-33BF-4D13-82DF-D9154F1B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041F7-1C30-4592-9910-E02CE2BF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E8C8-2253-4B6E-BD7C-B126CB24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C46ED-F43C-464A-BAF5-09B49130D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27EAB-EE14-4CF9-A853-E525A2F62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DDBAA-4594-4786-BD3F-3334E5CD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CE5A-7A82-436A-A8AA-69F070D4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C44F5-DD15-4020-91BD-A7C61374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371D-F8EC-4A03-8CC9-F754392A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431C-5B5F-416D-BBA8-2EBA7378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963F4-FB84-48FD-9D22-A2BF641B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ED79-CD2B-4E0E-8683-F8326ED4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8DF13-2AC6-4D81-B532-D1ACE9BB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4A0C-AD29-45EE-8E28-22790E6D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047D-4495-4E80-AEA2-43D5293A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C01A-5528-4009-B25C-7D9A89A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47B2-605F-42BF-B81F-BAC55FE0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10D3C-DF69-4FEE-804F-7F9AEB55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90EB-5975-4E72-8AE2-6C27AEA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0D4E-C177-43E3-BB20-6C7FDC737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71071-CE7D-4E4B-AF91-D6BF81333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38A6A-D965-45EF-B365-43C4D619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DA18A-7C15-47CE-8FA9-E1E63D07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8493F-9EE8-4FB5-AF03-2317189A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81FD-F4A8-4F1B-B397-A498D356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1B36A-F5C5-4D93-9613-405A5493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C5711-2562-4E06-BE6E-F57A3C3DC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06FFC-6A41-4B5E-8D2A-495A23EB3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FE041-CD98-4AA1-B0B9-5B67E48CA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AAEB8-98D2-44C0-8016-058AFF0C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398A4-606E-4436-9111-CAE73C8B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37C81-37E0-4DA5-8EB5-31F98512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C3E2-784E-4BB8-AFB9-802699F8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2AFC5-96E4-4958-9F57-F4AA841B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BFEC6-C3AB-4C8B-B7F4-38588EDF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59DC7-EEF0-4215-B0F3-C44F95F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938BD-48AA-4C4D-A1AE-E08F901C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5C089-4ADC-4B68-9E0B-D76F3D79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2FA7D-184E-417F-9A5F-B0FE1157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01F-48CD-49A0-A465-14CA4AC0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511D-1A5E-4C08-B306-8A931FA5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450C-6416-4AB4-A455-A4368FD1C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98E3D-3950-4B94-93BF-28A6ADC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8412C-9D16-49C1-BE6C-B834162C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6B2B8-C769-4017-ACFA-89FAD7CA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0B49-98A0-45CB-ACE3-B458F9EC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20600-26D0-41E5-867D-B7E2AC093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8C1DF-E92D-4F7C-843E-038926A3F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AC7FB-23BF-4AA7-86F9-81060652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5B4DB-25F2-43C3-BB77-0FB630DE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F0F2-D137-4370-8656-B88A8DAA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170AC-188F-4C26-BCE7-2D0E007A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440C-F9AD-41D9-87D4-012BDC82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5A37C-003C-4826-946F-72A46CDFF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6141-640E-4E13-BFFD-B75CD0A6FDFE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C4A4D-AEB6-495B-B359-BAAEFC615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2ADD5-2020-43B2-8DB4-9DEDB9A23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5F22-B6BF-45EC-8DE3-82168DFC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fif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akf43nZcT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98209-773D-4275-8224-90A452A3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79DCEA-4C47-4A42-B780-1FB67CBF57AF}"/>
              </a:ext>
            </a:extLst>
          </p:cNvPr>
          <p:cNvSpPr txBox="1"/>
          <p:nvPr/>
        </p:nvSpPr>
        <p:spPr>
          <a:xfrm>
            <a:off x="3697458" y="1969478"/>
            <a:ext cx="45438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E5EAA6-27F7-42B6-8686-F3A0F57954E5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</a:t>
            </a:r>
            <a:r>
              <a:rPr lang="bn-IN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কাজ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FBD68-F159-45C6-9B93-B3E662621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18" y="1316110"/>
            <a:ext cx="5369170" cy="329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5BE7A-C3D6-43CE-B227-C62521B6B01C}"/>
              </a:ext>
            </a:extLst>
          </p:cNvPr>
          <p:cNvSpPr txBox="1"/>
          <p:nvPr/>
        </p:nvSpPr>
        <p:spPr>
          <a:xfrm>
            <a:off x="958946" y="4749929"/>
            <a:ext cx="4360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দৃষ্টিশক্তি ঠিক রাখে ও রাতকানা রোগ প্রতিরোধ করে।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9B026-53AC-48CD-B928-91E0540A369B}"/>
              </a:ext>
            </a:extLst>
          </p:cNvPr>
          <p:cNvSpPr txBox="1"/>
          <p:nvPr/>
        </p:nvSpPr>
        <p:spPr>
          <a:xfrm>
            <a:off x="6583678" y="4735067"/>
            <a:ext cx="436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 ও দাঁতের গঠন ও দাঁতের মাড়ি সুস্থ রাখে।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4" descr="eyes1.jpg">
            <a:extLst>
              <a:ext uri="{FF2B5EF4-FFF2-40B4-BE49-F238E27FC236}">
                <a16:creationId xmlns:a16="http://schemas.microsoft.com/office/drawing/2014/main" id="{17ABD237-BE0C-4F96-9E9E-8B1F781F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316110"/>
            <a:ext cx="5369170" cy="329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70052-D46E-4A62-BEA0-673B2CE3B005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</a:t>
            </a:r>
            <a:r>
              <a:rPr lang="bn-IN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অভাবজনিত রোগ 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A89DD-2C22-46C6-9C38-D111DE53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18" y="1316110"/>
            <a:ext cx="5369170" cy="329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2F12E-C732-4E5C-88E4-F6F9919943A6}"/>
              </a:ext>
            </a:extLst>
          </p:cNvPr>
          <p:cNvSpPr txBox="1"/>
          <p:nvPr/>
        </p:nvSpPr>
        <p:spPr>
          <a:xfrm>
            <a:off x="958946" y="4749929"/>
            <a:ext cx="436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কর্নিয়ার আলসার বা জেরপথ্যালমিয়া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1F88F-C76C-4B04-A1AB-507BCB928A1E}"/>
              </a:ext>
            </a:extLst>
          </p:cNvPr>
          <p:cNvSpPr txBox="1"/>
          <p:nvPr/>
        </p:nvSpPr>
        <p:spPr>
          <a:xfrm>
            <a:off x="6583678" y="4735067"/>
            <a:ext cx="436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 ও দাঁতের গঠন ও দাঁতের মাড়ি সুস্থ রাখে।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3D388-FB6F-47EB-BC08-BE27A025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316111"/>
            <a:ext cx="5577156" cy="329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9C9609-46CB-4526-825D-AEEC952E35ED}"/>
              </a:ext>
            </a:extLst>
          </p:cNvPr>
          <p:cNvSpPr/>
          <p:nvPr/>
        </p:nvSpPr>
        <p:spPr>
          <a:xfrm>
            <a:off x="4079631" y="2659982"/>
            <a:ext cx="717452" cy="56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43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844062" y="1885071"/>
            <a:ext cx="10607040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ভিটামিন </a:t>
            </a:r>
            <a:r>
              <a:rPr lang="bn-BD" sz="6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উৎসগুলো লেখ।</a:t>
            </a:r>
          </a:p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ভিটামিন </a:t>
            </a:r>
            <a:r>
              <a:rPr lang="bn-BD" sz="6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 লেখ।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1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4C540-8B49-477B-9087-81D50EFE6F54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walking-into-sunshine.jpeg">
            <a:extLst>
              <a:ext uri="{FF2B5EF4-FFF2-40B4-BE49-F238E27FC236}">
                <a16:creationId xmlns:a16="http://schemas.microsoft.com/office/drawing/2014/main" id="{DAF0AB76-AB36-4ACE-9DE2-A6F35D43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1144173"/>
            <a:ext cx="5205047" cy="228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85880-803F-4933-A631-8ADD50F6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2" y="1172309"/>
            <a:ext cx="5205047" cy="228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D00D3-57C8-4CAC-BC6F-02ABE6BFB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3896753"/>
            <a:ext cx="5050302" cy="230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Documents and Settings\Cosmic\Desktop\Ardhendu\picture\hilsa_fish.jpg">
            <a:extLst>
              <a:ext uri="{FF2B5EF4-FFF2-40B4-BE49-F238E27FC236}">
                <a16:creationId xmlns:a16="http://schemas.microsoft.com/office/drawing/2014/main" id="{6F9FF168-26C2-495B-9D3F-250E439A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722" y="3868618"/>
            <a:ext cx="5205047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FFB37-6089-48A9-ADFA-71801EA4BB0F}"/>
              </a:ext>
            </a:extLst>
          </p:cNvPr>
          <p:cNvSpPr txBox="1"/>
          <p:nvPr/>
        </p:nvSpPr>
        <p:spPr>
          <a:xfrm>
            <a:off x="1109963" y="3406953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সুর্যের রশ্মি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F6EE0-2C6D-435C-BEAF-D827B337FAD1}"/>
              </a:ext>
            </a:extLst>
          </p:cNvPr>
          <p:cNvSpPr txBox="1"/>
          <p:nvPr/>
        </p:nvSpPr>
        <p:spPr>
          <a:xfrm>
            <a:off x="7659355" y="3401069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870CD-4537-483A-A692-037812BAF2FD}"/>
              </a:ext>
            </a:extLst>
          </p:cNvPr>
          <p:cNvSpPr txBox="1"/>
          <p:nvPr/>
        </p:nvSpPr>
        <p:spPr>
          <a:xfrm>
            <a:off x="1659986" y="6095046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57666-F2DF-4B1C-8822-536D1AF3AD21}"/>
              </a:ext>
            </a:extLst>
          </p:cNvPr>
          <p:cNvSpPr txBox="1"/>
          <p:nvPr/>
        </p:nvSpPr>
        <p:spPr>
          <a:xfrm>
            <a:off x="7736035" y="5966759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সামুদ্রিক মাছ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7E3C85-9AFD-42A8-A402-F34E39AB0272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কাজ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630A2-5F08-49D7-912F-AAEEFFE1669E}"/>
              </a:ext>
            </a:extLst>
          </p:cNvPr>
          <p:cNvSpPr txBox="1"/>
          <p:nvPr/>
        </p:nvSpPr>
        <p:spPr>
          <a:xfrm>
            <a:off x="6992814" y="1600200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কাঠামো গঠনে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8" descr="713924_f520.jpg">
            <a:extLst>
              <a:ext uri="{FF2B5EF4-FFF2-40B4-BE49-F238E27FC236}">
                <a16:creationId xmlns:a16="http://schemas.microsoft.com/office/drawing/2014/main" id="{C4D25174-D814-4FC8-A5D0-73E3E33B5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00200"/>
            <a:ext cx="5154637" cy="2226212"/>
          </a:xfrm>
          <a:prstGeom prst="rect">
            <a:avLst/>
          </a:prstGeom>
        </p:spPr>
      </p:pic>
      <p:pic>
        <p:nvPicPr>
          <p:cNvPr id="9" name="Picture 2" descr="D:\Documents and Settings\Cosmic\Desktop\abdullah Pic\E4380010-Skulls_bones_of_Neanderthal_man-SPL.jpg">
            <a:extLst>
              <a:ext uri="{FF2B5EF4-FFF2-40B4-BE49-F238E27FC236}">
                <a16:creationId xmlns:a16="http://schemas.microsoft.com/office/drawing/2014/main" id="{B24BB9EF-5084-4985-BA4B-E1D9BA98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3962400"/>
            <a:ext cx="5801752" cy="2590799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9EA537-1BAF-4006-9DE6-9016E289EEA4}"/>
              </a:ext>
            </a:extLst>
          </p:cNvPr>
          <p:cNvSpPr txBox="1"/>
          <p:nvPr/>
        </p:nvSpPr>
        <p:spPr>
          <a:xfrm>
            <a:off x="6992814" y="5010833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 গঠনে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545B8-545F-4578-AD10-D6D7255E895E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রোগ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C5073C-92A5-4482-BBD3-4CF34BACC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6" y="1164320"/>
            <a:ext cx="6736082" cy="276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9CD826-D5B4-4A52-81F3-DEAA85367620}"/>
              </a:ext>
            </a:extLst>
          </p:cNvPr>
          <p:cNvSpPr txBox="1"/>
          <p:nvPr/>
        </p:nvSpPr>
        <p:spPr>
          <a:xfrm>
            <a:off x="6992814" y="1600200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রিকেট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718556-0B68-4947-B8EA-3CB8EA8B6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091662"/>
            <a:ext cx="6991643" cy="247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6D0E4A-ABAE-46DB-AF27-D4D6ABFDE5DE}"/>
              </a:ext>
            </a:extLst>
          </p:cNvPr>
          <p:cNvSpPr txBox="1"/>
          <p:nvPr/>
        </p:nvSpPr>
        <p:spPr>
          <a:xfrm>
            <a:off x="7127630" y="4524285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গঠন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C76AB-BD0D-4DBD-86F7-2E27B46D85F2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FB89C-1DBF-4E9D-BB32-A7E3D1AD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9" y="1082290"/>
            <a:ext cx="4379742" cy="208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0AD64-DBDB-44E2-9669-10EA430C7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09" y="908203"/>
            <a:ext cx="4994031" cy="243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FA0D6-7946-4C42-84D0-8283F3F81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0" y="3671667"/>
            <a:ext cx="4562821" cy="259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CBBCE-5F0C-43E5-A7FD-01A8C9B10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01" y="3671666"/>
            <a:ext cx="3901639" cy="259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D6183-5DE4-42F9-A6B1-D231DB402C48}"/>
              </a:ext>
            </a:extLst>
          </p:cNvPr>
          <p:cNvSpPr txBox="1"/>
          <p:nvPr/>
        </p:nvSpPr>
        <p:spPr>
          <a:xfrm>
            <a:off x="155915" y="3016494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Corn 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CAE4A-A4DC-4A45-A343-C85AC11159DE}"/>
              </a:ext>
            </a:extLst>
          </p:cNvPr>
          <p:cNvSpPr txBox="1"/>
          <p:nvPr/>
        </p:nvSpPr>
        <p:spPr>
          <a:xfrm>
            <a:off x="6885731" y="3025335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AF9DE-6673-4C6C-A643-978B63177CC5}"/>
              </a:ext>
            </a:extLst>
          </p:cNvPr>
          <p:cNvSpPr txBox="1"/>
          <p:nvPr/>
        </p:nvSpPr>
        <p:spPr>
          <a:xfrm>
            <a:off x="436098" y="6141329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61505-CE2D-46F2-93A6-F0966C7D1321}"/>
              </a:ext>
            </a:extLst>
          </p:cNvPr>
          <p:cNvSpPr txBox="1"/>
          <p:nvPr/>
        </p:nvSpPr>
        <p:spPr>
          <a:xfrm>
            <a:off x="7217897" y="6125566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লেটুস পাতা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A8212-F288-494D-BFCD-C36FF279D766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রোগ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93351-B0AC-4828-8002-102E270B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6" y="997543"/>
            <a:ext cx="5758668" cy="278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blood_corpuscle_blood_haemoglobin_haematocyte_a3cwr6.jpg">
            <a:extLst>
              <a:ext uri="{FF2B5EF4-FFF2-40B4-BE49-F238E27FC236}">
                <a16:creationId xmlns:a16="http://schemas.microsoft.com/office/drawing/2014/main" id="{6E6BDE48-4BFA-437D-928B-DFD6E06CC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06" y="4060874"/>
            <a:ext cx="5758668" cy="262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5F376-8DBF-463C-9CAE-9C94265338C4}"/>
              </a:ext>
            </a:extLst>
          </p:cNvPr>
          <p:cNvSpPr txBox="1"/>
          <p:nvPr/>
        </p:nvSpPr>
        <p:spPr>
          <a:xfrm>
            <a:off x="6710297" y="1730874"/>
            <a:ext cx="483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জরায়ুর মধ্যে ভ্রূণের মৃত্যও হতে পারে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FEDA4-8C9C-4089-A16E-05D6BEDCCF98}"/>
              </a:ext>
            </a:extLst>
          </p:cNvPr>
          <p:cNvSpPr txBox="1"/>
          <p:nvPr/>
        </p:nvSpPr>
        <p:spPr>
          <a:xfrm>
            <a:off x="6710297" y="4771349"/>
            <a:ext cx="483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 ক্ষতিগ্রস্থ হয়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1E8BF-8AF2-43EB-AB40-EB333A4C5E18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57FE7-01C0-44B3-B8A6-9098F2F7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" y="997543"/>
            <a:ext cx="5389101" cy="257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74137-AFE4-44FB-BB2D-04ED48BC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9" y="3865441"/>
            <a:ext cx="4269545" cy="240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55EC1-867F-4911-996E-34192D44A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9" y="3756074"/>
            <a:ext cx="4605704" cy="299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DA7AA-2A74-4FF9-A7BD-34B678B67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9" y="863774"/>
            <a:ext cx="4689229" cy="270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BD1E20-2FFB-4516-89C1-A3BCDB68FA1C}"/>
              </a:ext>
            </a:extLst>
          </p:cNvPr>
          <p:cNvSpPr txBox="1"/>
          <p:nvPr/>
        </p:nvSpPr>
        <p:spPr>
          <a:xfrm>
            <a:off x="847578" y="6106161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8C4B5-F4FE-45B3-96A2-DE6386D8A6F6}"/>
              </a:ext>
            </a:extLst>
          </p:cNvPr>
          <p:cNvSpPr txBox="1"/>
          <p:nvPr/>
        </p:nvSpPr>
        <p:spPr>
          <a:xfrm>
            <a:off x="7029159" y="3494463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F8827-5B8A-4D4B-99F6-D16B2614602D}"/>
              </a:ext>
            </a:extLst>
          </p:cNvPr>
          <p:cNvSpPr txBox="1"/>
          <p:nvPr/>
        </p:nvSpPr>
        <p:spPr>
          <a:xfrm>
            <a:off x="588498" y="3585308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4FD61-9E6C-455D-9FDC-3761B2AB6B8D}"/>
              </a:ext>
            </a:extLst>
          </p:cNvPr>
          <p:cNvSpPr txBox="1"/>
          <p:nvPr/>
        </p:nvSpPr>
        <p:spPr>
          <a:xfrm>
            <a:off x="6616505" y="6106161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7AC98-EDB5-440C-8332-A6E61D404723}"/>
              </a:ext>
            </a:extLst>
          </p:cNvPr>
          <p:cNvSpPr txBox="1"/>
          <p:nvPr/>
        </p:nvSpPr>
        <p:spPr>
          <a:xfrm>
            <a:off x="5964702" y="1951138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ক্ষত পুনর্গঠন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9C0E4-2113-48C4-8251-178E9D79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78" y="3701688"/>
            <a:ext cx="5117124" cy="25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DFB73-4A50-4E51-9D89-3ADA1F45B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9" y="997543"/>
            <a:ext cx="5248422" cy="255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A02051-B0FB-40D1-B49D-241A63A4BDBC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কাজ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5789A-1817-40D4-943F-54C996B2E231}"/>
              </a:ext>
            </a:extLst>
          </p:cNvPr>
          <p:cNvSpPr txBox="1"/>
          <p:nvPr/>
        </p:nvSpPr>
        <p:spPr>
          <a:xfrm>
            <a:off x="6077243" y="4258952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হাড়ের মজবুত গাথুনি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9C70-2A42-4E53-9328-E38F5DCD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6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DCEDA-1AE2-4A13-921C-2FBDBCDA7630}"/>
              </a:ext>
            </a:extLst>
          </p:cNvPr>
          <p:cNvSpPr txBox="1"/>
          <p:nvPr/>
        </p:nvSpPr>
        <p:spPr>
          <a:xfrm>
            <a:off x="436097" y="1113182"/>
            <a:ext cx="6380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066D6-F09D-451C-977D-6EB5BB13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438745"/>
            <a:ext cx="1569331" cy="146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5ABFA-925E-441B-9516-AC33CF98BB06}"/>
              </a:ext>
            </a:extLst>
          </p:cNvPr>
          <p:cNvSpPr txBox="1"/>
          <p:nvPr/>
        </p:nvSpPr>
        <p:spPr>
          <a:xfrm>
            <a:off x="6843376" y="983675"/>
            <a:ext cx="39952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৫ম অধ্যায়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8E0B0D-F564-472D-8316-F78862725506}"/>
              </a:ext>
            </a:extLst>
          </p:cNvPr>
          <p:cNvCxnSpPr>
            <a:cxnSpLocks/>
          </p:cNvCxnSpPr>
          <p:nvPr/>
        </p:nvCxnSpPr>
        <p:spPr>
          <a:xfrm>
            <a:off x="6654018" y="1533378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13" y="2264898"/>
            <a:ext cx="1693238" cy="163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41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5ED9B9-381A-4124-9BEA-D02A998238D8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রোগ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4C097-C466-4AA0-B38C-577EB803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236694"/>
            <a:ext cx="5950634" cy="246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2B40D-C891-4F98-932E-164047340ED6}"/>
              </a:ext>
            </a:extLst>
          </p:cNvPr>
          <p:cNvSpPr txBox="1"/>
          <p:nvPr/>
        </p:nvSpPr>
        <p:spPr>
          <a:xfrm>
            <a:off x="6426591" y="2277012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স্কার্ভি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Documents and Settings\Cosmic\Desktop\abdullah Pic\ichthyosis2.jpg">
            <a:extLst>
              <a:ext uri="{FF2B5EF4-FFF2-40B4-BE49-F238E27FC236}">
                <a16:creationId xmlns:a16="http://schemas.microsoft.com/office/drawing/2014/main" id="{83B2E1FC-3F29-4F0D-9ABA-07E3C482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754" y="3733800"/>
            <a:ext cx="5950634" cy="283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F9C48-5203-4422-A735-C08D341BEDF9}"/>
              </a:ext>
            </a:extLst>
          </p:cNvPr>
          <p:cNvSpPr txBox="1"/>
          <p:nvPr/>
        </p:nvSpPr>
        <p:spPr>
          <a:xfrm>
            <a:off x="6426591" y="4740121"/>
            <a:ext cx="43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 রোগ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7DE25-62B4-4659-92A6-87E8FBB530BC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 কমপ্লেক্স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2BCA8-33CC-4790-933B-7C0521FE4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166356"/>
            <a:ext cx="10156873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57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-b1.jpg">
            <a:extLst>
              <a:ext uri="{FF2B5EF4-FFF2-40B4-BE49-F238E27FC236}">
                <a16:creationId xmlns:a16="http://schemas.microsoft.com/office/drawing/2014/main" id="{02EEB1C0-B58E-4AA9-BCC4-13572F0A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6" y="1304779"/>
            <a:ext cx="5702104" cy="444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4ECB75-9490-445C-9AFC-B73E08E75D7D}"/>
              </a:ext>
            </a:extLst>
          </p:cNvPr>
          <p:cNvSpPr/>
          <p:nvPr/>
        </p:nvSpPr>
        <p:spPr>
          <a:xfrm>
            <a:off x="1460696" y="237979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 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4800" b="1" dirty="0"/>
          </a:p>
        </p:txBody>
      </p:sp>
      <p:pic>
        <p:nvPicPr>
          <p:cNvPr id="4" name="Picture 3" descr="Vitamin-b6.jpg">
            <a:extLst>
              <a:ext uri="{FF2B5EF4-FFF2-40B4-BE49-F238E27FC236}">
                <a16:creationId xmlns:a16="http://schemas.microsoft.com/office/drawing/2014/main" id="{A459C4A4-2089-4B96-8A40-D7D4BC11F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94" y="1304779"/>
            <a:ext cx="5797261" cy="444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66CE12-EE2B-4AE2-B753-0551D803A22D}"/>
              </a:ext>
            </a:extLst>
          </p:cNvPr>
          <p:cNvSpPr/>
          <p:nvPr/>
        </p:nvSpPr>
        <p:spPr>
          <a:xfrm>
            <a:off x="6398456" y="237979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বি-২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83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-foods.jpg">
            <a:extLst>
              <a:ext uri="{FF2B5EF4-FFF2-40B4-BE49-F238E27FC236}">
                <a16:creationId xmlns:a16="http://schemas.microsoft.com/office/drawing/2014/main" id="{3E0D4292-6AB3-4950-AA90-6FD1879B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6" y="1465385"/>
            <a:ext cx="5547362" cy="4457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40E354-6870-4136-90A6-CF2A0D702DBD}"/>
              </a:ext>
            </a:extLst>
          </p:cNvPr>
          <p:cNvSpPr/>
          <p:nvPr/>
        </p:nvSpPr>
        <p:spPr>
          <a:xfrm>
            <a:off x="1531034" y="322385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ভিটামিন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বি-৬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1-farmers-market-lg.jpg">
            <a:extLst>
              <a:ext uri="{FF2B5EF4-FFF2-40B4-BE49-F238E27FC236}">
                <a16:creationId xmlns:a16="http://schemas.microsoft.com/office/drawing/2014/main" id="{72FE395F-EECE-4868-95CC-CA3D234A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51" y="1465385"/>
            <a:ext cx="5990493" cy="44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E5B3C1-9235-41C1-88D9-B97E35B8F51F}"/>
              </a:ext>
            </a:extLst>
          </p:cNvPr>
          <p:cNvSpPr/>
          <p:nvPr/>
        </p:nvSpPr>
        <p:spPr>
          <a:xfrm>
            <a:off x="7053775" y="322385"/>
            <a:ext cx="404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-১২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99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811FAD-4212-412C-9226-D9CDA988DE8F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</a:t>
            </a:r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97C77-23BC-4A8B-8637-1B8049E3CC95}"/>
              </a:ext>
            </a:extLst>
          </p:cNvPr>
          <p:cNvGrpSpPr/>
          <p:nvPr/>
        </p:nvGrpSpPr>
        <p:grpSpPr>
          <a:xfrm>
            <a:off x="436098" y="997543"/>
            <a:ext cx="11465170" cy="5570800"/>
            <a:chOff x="436098" y="997543"/>
            <a:chExt cx="8904850" cy="4953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6A7CE8-F15F-41C3-853B-1407D614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" y="997543"/>
              <a:ext cx="8904850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D:\Documents and Settings\Cosmic\Desktop\Ardhendu\picture\Rice_.jpg">
              <a:extLst>
                <a:ext uri="{FF2B5EF4-FFF2-40B4-BE49-F238E27FC236}">
                  <a16:creationId xmlns:a16="http://schemas.microsoft.com/office/drawing/2014/main" id="{242DF2D2-AF0A-42D9-99E1-341A82C2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098" y="2940149"/>
              <a:ext cx="6006906" cy="29203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7056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632E0-E2E3-44EE-843E-1D6631BF788A}"/>
              </a:ext>
            </a:extLst>
          </p:cNvPr>
          <p:cNvSpPr/>
          <p:nvPr/>
        </p:nvSpPr>
        <p:spPr>
          <a:xfrm>
            <a:off x="3342807" y="584616"/>
            <a:ext cx="5981075" cy="1412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ADC84-5BD7-4DFF-947F-FA0CD2B4FF5C}"/>
              </a:ext>
            </a:extLst>
          </p:cNvPr>
          <p:cNvSpPr txBox="1"/>
          <p:nvPr/>
        </p:nvSpPr>
        <p:spPr>
          <a:xfrm>
            <a:off x="2086131" y="2203554"/>
            <a:ext cx="8019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কাজ সম্পর্কে লেখ।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ভিটামিনের অভাবজনিত রোগসমুহের বর্ণনা দাও।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88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366E43-041A-4CDA-98D8-1934739A1CB4}"/>
              </a:ext>
            </a:extLst>
          </p:cNvPr>
          <p:cNvSpPr/>
          <p:nvPr/>
        </p:nvSpPr>
        <p:spPr>
          <a:xfrm>
            <a:off x="3332636" y="345466"/>
            <a:ext cx="5981075" cy="1412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2B5F2-89EE-4616-BDCD-72615B3AF277}"/>
              </a:ext>
            </a:extLst>
          </p:cNvPr>
          <p:cNvSpPr txBox="1"/>
          <p:nvPr/>
        </p:nvSpPr>
        <p:spPr>
          <a:xfrm>
            <a:off x="970671" y="2203554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ভিটামিন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কাকে বলে? 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দ্রবনীয় ভিটামিনের নাম কি?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৩। ভিটামিন সি এর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আভাবে কি হয়?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ভিটামিন বি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কমপ্লেক্স  কী?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B581B-854A-4674-9641-17F70390725C}"/>
              </a:ext>
            </a:extLst>
          </p:cNvPr>
          <p:cNvSpPr/>
          <p:nvPr/>
        </p:nvSpPr>
        <p:spPr>
          <a:xfrm>
            <a:off x="1434905" y="1927274"/>
            <a:ext cx="9748911" cy="423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বি কমপ্লেক্সের গুরুত্ব বিশ্লেষণ কর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58321-7566-4392-A981-6C76AF9C5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B7E00-4C0E-44A7-974F-10DD79F35115}"/>
              </a:ext>
            </a:extLst>
          </p:cNvPr>
          <p:cNvSpPr txBox="1"/>
          <p:nvPr/>
        </p:nvSpPr>
        <p:spPr>
          <a:xfrm>
            <a:off x="281355" y="1786598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8A75C-C418-410F-B0C9-1FAAFA02BB37}"/>
              </a:ext>
            </a:extLst>
          </p:cNvPr>
          <p:cNvSpPr txBox="1"/>
          <p:nvPr/>
        </p:nvSpPr>
        <p:spPr>
          <a:xfrm>
            <a:off x="2940148" y="717452"/>
            <a:ext cx="6020972" cy="7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13E58-3F6A-4513-8C55-92AAD4F60D1C}"/>
              </a:ext>
            </a:extLst>
          </p:cNvPr>
          <p:cNvSpPr/>
          <p:nvPr/>
        </p:nvSpPr>
        <p:spPr>
          <a:xfrm>
            <a:off x="2583767" y="590843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98690-A2A7-4858-AA90-7B6CBF1B4511}"/>
              </a:ext>
            </a:extLst>
          </p:cNvPr>
          <p:cNvSpPr txBox="1"/>
          <p:nvPr/>
        </p:nvSpPr>
        <p:spPr>
          <a:xfrm>
            <a:off x="2475914" y="2686929"/>
            <a:ext cx="7441809" cy="74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9C429-569F-4998-A9ED-75142EC4AF66}"/>
              </a:ext>
            </a:extLst>
          </p:cNvPr>
          <p:cNvSpPr txBox="1"/>
          <p:nvPr/>
        </p:nvSpPr>
        <p:spPr>
          <a:xfrm>
            <a:off x="3038622" y="2686929"/>
            <a:ext cx="49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https://www.youtube.com/watch?v=9akf43nZcTU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1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43ED9-C89E-4F06-B4CE-95036D51E7F8}"/>
              </a:ext>
            </a:extLst>
          </p:cNvPr>
          <p:cNvSpPr txBox="1"/>
          <p:nvPr/>
        </p:nvSpPr>
        <p:spPr>
          <a:xfrm>
            <a:off x="1969473" y="2228671"/>
            <a:ext cx="893298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খাদ্যপ্রাণ বা ভিটামিন 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BDFEB-37E0-4E11-8998-4CDC44AB6D82}"/>
              </a:ext>
            </a:extLst>
          </p:cNvPr>
          <p:cNvSpPr txBox="1"/>
          <p:nvPr/>
        </p:nvSpPr>
        <p:spPr>
          <a:xfrm>
            <a:off x="1111347" y="2574388"/>
            <a:ext cx="990365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ভিটামিন কী তা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প্রকার ভিটামিনের উ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 বর্ণনা করতে পারবে।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প্রকার ভিটামিনের কাজ উল্লেখ করতে পারবে।</a:t>
            </a:r>
            <a:endParaRPr lang="b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অভাবজনিত রোগ সম্পর্কে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9B35D2-680A-4B11-848B-2C3935296169}"/>
              </a:ext>
            </a:extLst>
          </p:cNvPr>
          <p:cNvSpPr/>
          <p:nvPr/>
        </p:nvSpPr>
        <p:spPr>
          <a:xfrm>
            <a:off x="1176998" y="3282571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1EBEAC-776B-4DBC-A152-2373630C636D}"/>
              </a:ext>
            </a:extLst>
          </p:cNvPr>
          <p:cNvSpPr/>
          <p:nvPr/>
        </p:nvSpPr>
        <p:spPr>
          <a:xfrm>
            <a:off x="1174651" y="4370367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FE6642A-E3E8-40AD-B703-7353984D8858}"/>
              </a:ext>
            </a:extLst>
          </p:cNvPr>
          <p:cNvSpPr/>
          <p:nvPr/>
        </p:nvSpPr>
        <p:spPr>
          <a:xfrm>
            <a:off x="1179498" y="380972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100056-3964-429C-9334-350D6F41C40F}"/>
              </a:ext>
            </a:extLst>
          </p:cNvPr>
          <p:cNvSpPr/>
          <p:nvPr/>
        </p:nvSpPr>
        <p:spPr>
          <a:xfrm>
            <a:off x="1172303" y="491666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02DC-9E89-4CCC-B8D5-54D04C5D7A64}"/>
              </a:ext>
            </a:extLst>
          </p:cNvPr>
          <p:cNvSpPr txBox="1">
            <a:spLocks/>
          </p:cNvSpPr>
          <p:nvPr/>
        </p:nvSpPr>
        <p:spPr>
          <a:xfrm>
            <a:off x="2474976" y="534573"/>
            <a:ext cx="7242048" cy="1295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84ADF-7719-47EA-907D-A5CB0D36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1" y="1400699"/>
            <a:ext cx="10365545" cy="4395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4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0651-C448-43C3-B67E-8523996639B8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988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ভিটামিন কী? 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7" descr="foods-vitamin-c.jpg">
            <a:extLst>
              <a:ext uri="{FF2B5EF4-FFF2-40B4-BE49-F238E27FC236}">
                <a16:creationId xmlns:a16="http://schemas.microsoft.com/office/drawing/2014/main" id="{B6E82DA8-234F-4F83-91A8-D209A65F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1514"/>
            <a:ext cx="5454748" cy="291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TTC\Desktop\abdullah Pic\foods-to-improve-eyesight.jpg">
            <a:extLst>
              <a:ext uri="{FF2B5EF4-FFF2-40B4-BE49-F238E27FC236}">
                <a16:creationId xmlns:a16="http://schemas.microsoft.com/office/drawing/2014/main" id="{28AFD123-7340-476A-A539-61D1765C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61514"/>
            <a:ext cx="5738056" cy="291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C7DC9-B4E3-47E8-AF05-508635FC58B7}"/>
              </a:ext>
            </a:extLst>
          </p:cNvPr>
          <p:cNvSpPr txBox="1"/>
          <p:nvPr/>
        </p:nvSpPr>
        <p:spPr>
          <a:xfrm>
            <a:off x="457201" y="4557348"/>
            <a:ext cx="11376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পরিমাণমতো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শর্করা,আমিষ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থাকার পরেও জীবের স্বাভাবিক বৃদ্ধি ও পুষ্টির জন্য বিশেষ এক ধরনের খাদ্য উপাদানের প্রয়োজন হয়। ঐ খাদ্য উপাদানকে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বলে।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D5A6-D0D8-43BC-9AE0-F60DCF098FB8}"/>
              </a:ext>
            </a:extLst>
          </p:cNvPr>
          <p:cNvSpPr txBox="1">
            <a:spLocks/>
          </p:cNvSpPr>
          <p:nvPr/>
        </p:nvSpPr>
        <p:spPr>
          <a:xfrm>
            <a:off x="457199" y="320040"/>
            <a:ext cx="11303391" cy="8229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প্রকারের ভিটামিন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25C24-3723-4615-B377-19C4CB63FBA2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5283591" cy="60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স্নেহজাতীয় পদার্থে দ্রবণীয় ভিটামিন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96FEAA-9D37-45B9-BF6F-D9FBF9DDE2A9}"/>
              </a:ext>
            </a:extLst>
          </p:cNvPr>
          <p:cNvGrpSpPr/>
          <p:nvPr/>
        </p:nvGrpSpPr>
        <p:grpSpPr>
          <a:xfrm>
            <a:off x="929475" y="1742160"/>
            <a:ext cx="4965895" cy="4396155"/>
            <a:chOff x="990600" y="1695156"/>
            <a:chExt cx="10010334" cy="46048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9D473F-898E-4566-8926-92DE091D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42" y="1943687"/>
              <a:ext cx="3542128" cy="21781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1A85E6-75E2-4991-94D2-779C5270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196" y="1695156"/>
              <a:ext cx="3892061" cy="21781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CC286-C811-4C44-9647-0FAB15D2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4121833"/>
              <a:ext cx="3883270" cy="21781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53E284-6056-4C24-8BAA-CBCE961ED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131" y="4046804"/>
              <a:ext cx="3682803" cy="2019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8516505-3850-499F-815A-615F0D128A28}"/>
              </a:ext>
            </a:extLst>
          </p:cNvPr>
          <p:cNvSpPr txBox="1"/>
          <p:nvPr/>
        </p:nvSpPr>
        <p:spPr>
          <a:xfrm>
            <a:off x="618254" y="3597206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A99BF3-E0DD-4FF2-B44C-B996BCEBEEB7}"/>
              </a:ext>
            </a:extLst>
          </p:cNvPr>
          <p:cNvSpPr txBox="1"/>
          <p:nvPr/>
        </p:nvSpPr>
        <p:spPr>
          <a:xfrm>
            <a:off x="3536446" y="3534883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F11B9-8611-4BEA-8D66-AEC72B95A83D}"/>
              </a:ext>
            </a:extLst>
          </p:cNvPr>
          <p:cNvSpPr txBox="1"/>
          <p:nvPr/>
        </p:nvSpPr>
        <p:spPr>
          <a:xfrm>
            <a:off x="618254" y="5868592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A4F3E-FD26-4453-93B1-712D33B49D4E}"/>
              </a:ext>
            </a:extLst>
          </p:cNvPr>
          <p:cNvSpPr txBox="1"/>
          <p:nvPr/>
        </p:nvSpPr>
        <p:spPr>
          <a:xfrm>
            <a:off x="3826412" y="5936151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0AD31-EAB9-400D-B2F6-339839F32810}"/>
              </a:ext>
            </a:extLst>
          </p:cNvPr>
          <p:cNvSpPr/>
          <p:nvPr/>
        </p:nvSpPr>
        <p:spPr>
          <a:xfrm>
            <a:off x="5919981" y="1267975"/>
            <a:ext cx="602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দ্রবণীয় ভিটামিন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2BC2C-E847-4AF1-A0AB-0D2C0A150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62" y="1803822"/>
            <a:ext cx="3855485" cy="167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49D9B3-A882-4B4D-8566-48C95ED83246}"/>
              </a:ext>
            </a:extLst>
          </p:cNvPr>
          <p:cNvSpPr txBox="1"/>
          <p:nvPr/>
        </p:nvSpPr>
        <p:spPr>
          <a:xfrm>
            <a:off x="7772532" y="3425812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CCAA2E-A5C2-4086-BDF9-8D677A495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15" y="3774600"/>
            <a:ext cx="3855485" cy="209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CB733A-10DC-4D08-B2AA-364A4F1B035D}"/>
              </a:ext>
            </a:extLst>
          </p:cNvPr>
          <p:cNvSpPr txBox="1"/>
          <p:nvPr/>
        </p:nvSpPr>
        <p:spPr>
          <a:xfrm>
            <a:off x="7795814" y="5933787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B9A7F0-A67C-4BA1-9EEC-D02CE13EA40D}"/>
              </a:ext>
            </a:extLst>
          </p:cNvPr>
          <p:cNvSpPr/>
          <p:nvPr/>
        </p:nvSpPr>
        <p:spPr>
          <a:xfrm>
            <a:off x="6296632" y="1150836"/>
            <a:ext cx="447972" cy="54732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AD888D-9FC0-4BA2-8F59-B83D356CE9C0}"/>
              </a:ext>
            </a:extLst>
          </p:cNvPr>
          <p:cNvSpPr/>
          <p:nvPr/>
        </p:nvSpPr>
        <p:spPr>
          <a:xfrm>
            <a:off x="436098" y="289657"/>
            <a:ext cx="1128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এর উৎস</a:t>
            </a:r>
            <a:r>
              <a:rPr lang="bn-BD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08B42F-B9F6-46E9-B795-6BCA9D06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997543"/>
            <a:ext cx="2685171" cy="243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5A138B-982E-4E57-803F-EE9A45EC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46" y="997543"/>
            <a:ext cx="2855954" cy="248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43C75F-6327-4A30-B89C-BD09CAFA0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23" y="1065431"/>
            <a:ext cx="2623625" cy="217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370981-2F60-42FB-BD6A-D7CE98986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9" y="3770141"/>
            <a:ext cx="3466901" cy="19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CAA1FF-5210-4EF3-9463-61E5B15E8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05" y="3825632"/>
            <a:ext cx="3307184" cy="191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13867E-82E9-4961-9C3B-A8D27BC41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75" y="3825632"/>
            <a:ext cx="3492513" cy="19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9C5D44-AA4F-442A-8CC7-174E557C8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53" y="997542"/>
            <a:ext cx="2685171" cy="203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32AB2D9-A0E3-4132-9453-BC3711488C14}"/>
              </a:ext>
            </a:extLst>
          </p:cNvPr>
          <p:cNvSpPr txBox="1"/>
          <p:nvPr/>
        </p:nvSpPr>
        <p:spPr>
          <a:xfrm>
            <a:off x="139293" y="2934574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91086-63B0-42CB-BECD-D18007D75203}"/>
              </a:ext>
            </a:extLst>
          </p:cNvPr>
          <p:cNvSpPr txBox="1"/>
          <p:nvPr/>
        </p:nvSpPr>
        <p:spPr>
          <a:xfrm>
            <a:off x="3332199" y="3032367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91CF5-B1E8-4A12-846F-4A0E1A6594FC}"/>
              </a:ext>
            </a:extLst>
          </p:cNvPr>
          <p:cNvSpPr txBox="1"/>
          <p:nvPr/>
        </p:nvSpPr>
        <p:spPr>
          <a:xfrm>
            <a:off x="6179210" y="3004736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F834C6-6E72-4ED8-9341-2499AACFF505}"/>
              </a:ext>
            </a:extLst>
          </p:cNvPr>
          <p:cNvSpPr txBox="1"/>
          <p:nvPr/>
        </p:nvSpPr>
        <p:spPr>
          <a:xfrm>
            <a:off x="436098" y="5880147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9CE99F-03DF-42F6-BC0E-3FCBC91D9661}"/>
              </a:ext>
            </a:extLst>
          </p:cNvPr>
          <p:cNvSpPr txBox="1"/>
          <p:nvPr/>
        </p:nvSpPr>
        <p:spPr>
          <a:xfrm>
            <a:off x="4430599" y="5880147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পেঁপেঁ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F133F1-837B-4551-8EA3-0D39CEEDBC42}"/>
              </a:ext>
            </a:extLst>
          </p:cNvPr>
          <p:cNvSpPr txBox="1"/>
          <p:nvPr/>
        </p:nvSpPr>
        <p:spPr>
          <a:xfrm>
            <a:off x="8663138" y="5860456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B5615F-E0AE-496F-A160-4F1442B2DF44}"/>
              </a:ext>
            </a:extLst>
          </p:cNvPr>
          <p:cNvSpPr txBox="1"/>
          <p:nvPr/>
        </p:nvSpPr>
        <p:spPr>
          <a:xfrm>
            <a:off x="9196753" y="3100254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404</Words>
  <Application>Microsoft Office PowerPoint</Application>
  <PresentationFormat>Widescreen</PresentationFormat>
  <Paragraphs>111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     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Ahmed</dc:creator>
  <cp:lastModifiedBy>Tanvir Ahmed</cp:lastModifiedBy>
  <cp:revision>107</cp:revision>
  <dcterms:created xsi:type="dcterms:W3CDTF">2020-03-24T10:35:41Z</dcterms:created>
  <dcterms:modified xsi:type="dcterms:W3CDTF">2020-04-01T16:32:56Z</dcterms:modified>
</cp:coreProperties>
</file>