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2" r:id="rId3"/>
    <p:sldId id="258" r:id="rId4"/>
    <p:sldId id="261" r:id="rId5"/>
    <p:sldId id="259" r:id="rId6"/>
    <p:sldId id="260" r:id="rId7"/>
    <p:sldId id="262" r:id="rId8"/>
    <p:sldId id="264" r:id="rId9"/>
    <p:sldId id="266" r:id="rId10"/>
    <p:sldId id="268" r:id="rId11"/>
    <p:sldId id="263" r:id="rId12"/>
    <p:sldId id="265" r:id="rId13"/>
    <p:sldId id="269" r:id="rId14"/>
    <p:sldId id="270" r:id="rId15"/>
    <p:sldId id="271" r:id="rId16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FF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6570" autoAdjust="0"/>
  </p:normalViewPr>
  <p:slideViewPr>
    <p:cSldViewPr>
      <p:cViewPr>
        <p:scale>
          <a:sx n="69" d="100"/>
          <a:sy n="69" d="100"/>
        </p:scale>
        <p:origin x="-636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384B8-26F1-4BB2-A186-30E8DCE2CF7E}" type="datetimeFigureOut">
              <a:rPr lang="en-US" smtClean="0"/>
              <a:pPr/>
              <a:t>01-Apr-20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D9C33-4D34-4AD1-8C9A-BD90D8450D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1234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D9C33-4D34-4AD1-8C9A-BD90D8450D2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6233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D9C33-4D34-4AD1-8C9A-BD90D8450D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460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01-Apr-20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licateElega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81200"/>
            <a:ext cx="8765176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7848600" cy="2085796"/>
          </a:xfrm>
          <a:prstGeom prst="horizontalScroll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219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58200" cy="3429000"/>
          </a:xfrm>
        </p:spPr>
        <p:txBody>
          <a:bodyPr/>
          <a:lstStyle/>
          <a:p>
            <a:r>
              <a:rPr lang="bn-BD" dirty="0" smtClean="0"/>
              <a:t>রর</a:t>
            </a:r>
            <a:endParaRPr lang="en-US" dirty="0"/>
          </a:p>
        </p:txBody>
      </p:sp>
      <p:pic>
        <p:nvPicPr>
          <p:cNvPr id="3074" name="Picture 2" descr="D:\P\images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569529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p-n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p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ট্রানজিষ্টরের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কার্যপ্রনালী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eg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67263" y="2014537"/>
            <a:ext cx="532447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0658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7772400" cy="5715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7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ট্রানজিষ্টর কি?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0"/>
            <a:ext cx="8839199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9569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0"/>
            <a:ext cx="80772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ট্রানজিষ্টর কত প্রকার কি কি ?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p-n-p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ট্রানজিষ্টরের কার্যপ্রনালী বর্ণনা কর?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1" y="48161"/>
            <a:ext cx="8712199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ীয়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510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371600"/>
            <a:ext cx="8077200" cy="4953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#   ট্রানজিষ্টরের ঝোঁক বিন্যাস কয় ধরনের।</a:t>
            </a: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# ট্রানজিষ্টর কয় প্রান্ত বিশিষ্ট ।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# ট্রানজিষ্টর বর্তনীতে  কি হিসাবে ব্যাবহ্রত হয়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8687" y="205334"/>
            <a:ext cx="8802914" cy="10428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225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95400"/>
            <a:ext cx="7696200" cy="5029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ট্রানজিষ্টর সাধারন পীঠ সংযোগে সংযুক্ত। এর নিঃসারক প্রবাহ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0.85mA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এবং পীঠ প্রবাহ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0.05mA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সংগ্রাহকপ্রবাহ কত হবে ? সমাধান করে নিয়ে এস 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" y="76200"/>
            <a:ext cx="89916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8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বাড়ীর কাজঃ</a:t>
            </a:r>
            <a:endParaRPr kumimoji="0" lang="en-US" sz="88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66933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229600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7331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0" y="990600"/>
            <a:ext cx="9122660" cy="563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2590800"/>
            <a:ext cx="7162800" cy="3970318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bn-IN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honar Bangla" pitchFamily="34" charset="0"/>
                <a:cs typeface="Shonar Bangla" pitchFamily="34" charset="0"/>
              </a:rPr>
              <a:t>		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†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gvtmvBdzj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Bmjvg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 </a:t>
            </a:r>
          </a:p>
          <a:p>
            <a:pPr algn="r"/>
            <a:r>
              <a:rPr lang="bn-IN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honar Bangla" pitchFamily="34" charset="0"/>
                <a:cs typeface="Shonar Bangla" pitchFamily="34" charset="0"/>
              </a:rPr>
              <a:t>		প্রভাষক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honar Bangla" pitchFamily="34" charset="0"/>
                <a:cs typeface="Shonar Bangla" pitchFamily="34" charset="0"/>
              </a:rPr>
              <a:t>,</a:t>
            </a:r>
            <a:r>
              <a:rPr lang="bn-IN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honar Bangla" pitchFamily="34" charset="0"/>
                <a:cs typeface="Shonar Bangla" pitchFamily="34" charset="0"/>
              </a:rPr>
              <a:t> পদার্থ বিজ্ঞান</a:t>
            </a:r>
            <a:r>
              <a:rPr lang="bn-BD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bn-IN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bn-IN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honar Bangla" pitchFamily="34" charset="0"/>
                <a:cs typeface="Shonar Bangla" pitchFamily="34" charset="0"/>
              </a:rPr>
              <a:t>    	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‡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evqvwjqv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evRvi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Avwjg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gv`ivmv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 </a:t>
            </a:r>
          </a:p>
          <a:p>
            <a:pPr algn="r"/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                  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Djøvcvov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, </a:t>
            </a:r>
            <a:r>
              <a:rPr lang="en-US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wmivRMÄ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amakalMJ" pitchFamily="2" charset="0"/>
                <a:cs typeface="SamakalMJ" pitchFamily="2" charset="0"/>
              </a:rPr>
              <a:t>| 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4000" dirty="0" smtClean="0">
                <a:solidFill>
                  <a:schemeClr val="accent3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	 	</a:t>
            </a:r>
            <a:r>
              <a:rPr lang="en-US" sz="40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email:</a:t>
            </a:r>
            <a:r>
              <a:rPr lang="bn-IN" sz="40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saifa9787@gmail.com</a:t>
            </a:r>
            <a:r>
              <a:rPr lang="bn-IN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bn-IN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       </a:t>
            </a:r>
            <a:r>
              <a:rPr lang="bn-IN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		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rgbClr val="000000">
              <a:alpha val="72157"/>
            </a:srgb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শিক্ষক পরিচিতিঃ</a:t>
            </a:r>
            <a:endParaRPr kumimoji="0" lang="en-US" sz="80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914400"/>
            <a:ext cx="2438400" cy="2895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/>
          <a:scene3d>
            <a:camera prst="orthographicFront">
              <a:rot lat="21299973" lon="21599991" rev="21599974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685800"/>
            <a:ext cx="8077200" cy="56388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বিষয়ঃ পদার্থ বিজ্ঞান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দ্বিতীয় পত্র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শ্রেনীঃ দ্বাদশ                                                     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অধ্যায়ঃ দশম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সেমিকন্ডাক্টর ও ইলেক্ট্রনিক্স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999" y="228600"/>
            <a:ext cx="8381999" cy="84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xmlns="" val="29332037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76950"/>
            <a:ext cx="8229600" cy="781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উপরের চিত্র দেখে কিছু বলতে পার কিনা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.jpeg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4724400" cy="2645664"/>
          </a:xfrm>
          <a:prstGeom prst="rect">
            <a:avLst/>
          </a:prstGeom>
        </p:spPr>
      </p:pic>
      <p:pic>
        <p:nvPicPr>
          <p:cNvPr id="12" name="Picture 11" descr="RAJ-BG201812091647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429000"/>
            <a:ext cx="4315082" cy="2590800"/>
          </a:xfrm>
          <a:prstGeom prst="rect">
            <a:avLst/>
          </a:prstGeom>
        </p:spPr>
      </p:pic>
      <p:pic>
        <p:nvPicPr>
          <p:cNvPr id="5" name="Picture 4" descr="images.jpeg-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399" y="549114"/>
            <a:ext cx="3376515" cy="2575086"/>
          </a:xfrm>
          <a:prstGeom prst="rect">
            <a:avLst/>
          </a:prstGeom>
        </p:spPr>
      </p:pic>
      <p:pic>
        <p:nvPicPr>
          <p:cNvPr id="13" name="Picture 12" descr="download.jpeg-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200400"/>
            <a:ext cx="3962400" cy="28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0669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63000" cy="3581400"/>
          </a:xfrm>
          <a:prstGeom prst="rect">
            <a:avLst/>
          </a:prstGeom>
          <a:solidFill>
            <a:srgbClr val="D0FF44">
              <a:alpha val="7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ট্রানজিষ্টর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eg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710168"/>
            <a:ext cx="5047182" cy="284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2011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295400"/>
            <a:ext cx="8077200" cy="510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 ট্রানজিষ্টর কি  তা  বলতে পারবে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* ট্রানজিষ্টরের প্রকারভেদ ব্যাখ্যা করতে পারবে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ট্রানজিষ্টরের ক্রিয়াকলাপ বর্ণনা করতে পারবে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"/>
            <a:ext cx="9144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6532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2687021"/>
              </p:ext>
            </p:extLst>
          </p:nvPr>
        </p:nvGraphicFramePr>
        <p:xfrm>
          <a:off x="914400" y="1905000"/>
          <a:ext cx="7315200" cy="1082028"/>
        </p:xfrm>
        <a:graphic>
          <a:graphicData uri="http://schemas.openxmlformats.org/presentationml/2006/ole">
            <p:oleObj spid="_x0000_s1053" name="Packager Shell Object" showAsIcon="1" r:id="rId3" imgW="1346400" imgH="685800" progId="Package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914400" y="914400"/>
            <a:ext cx="7391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ছ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বিগুলি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লক্ষ্য কর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0"/>
            <a:ext cx="8381999" cy="847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ট্রানজিষ্টর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P\downlo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08123"/>
            <a:ext cx="6705600" cy="329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61406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\downloa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733800" cy="210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\Copy of 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307" y="2819400"/>
            <a:ext cx="5521161" cy="273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\Copy of images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7172" y="1524000"/>
            <a:ext cx="3077631" cy="312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5791200"/>
            <a:ext cx="8642797" cy="90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তিনপ্রান্ত বিশিষ্ট যে  ক্ষুদ্র অর্ধপবাহী যন্ত্রে বহির্মুখি  প্রবাহ, ভোল্টেজ এবং ক্ষমতা অন্তরমুখী প্রবাহ দ্বারা নিয়ন্ত্রিত  হয় তাকে ট্রানজিষ্টর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0"/>
            <a:ext cx="8381999" cy="847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ট্রানজিষ্টর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4876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ট্রানজিষ্টরের প্রতীক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5257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ট্রানজিষ্টরের বর্তনী 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0102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96696" y="4953000"/>
            <a:ext cx="109470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নিঃসারক</a:t>
            </a:r>
            <a:endParaRPr lang="en-US" dirty="0"/>
          </a:p>
        </p:txBody>
      </p:sp>
      <p:pic>
        <p:nvPicPr>
          <p:cNvPr id="22" name="Picture 2" descr="D:\P\download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98" y="986072"/>
            <a:ext cx="6858000" cy="480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5373349" y="5236284"/>
            <a:ext cx="47625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পিঠ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57200" y="152400"/>
            <a:ext cx="8381999" cy="84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ট্রানজিষ্টরের প্রকারভেদঃ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pnp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ট্রানজিষ্টর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5715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npn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ট্রানজিষ্টর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1020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 animBg="1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842</TotalTime>
  <Words>179</Words>
  <Application>Microsoft Office PowerPoint</Application>
  <PresentationFormat>Letter Paper (8.5x11 in)</PresentationFormat>
  <Paragraphs>49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Austin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রর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One Tech</cp:lastModifiedBy>
  <cp:revision>138</cp:revision>
  <dcterms:created xsi:type="dcterms:W3CDTF">2006-08-16T00:00:00Z</dcterms:created>
  <dcterms:modified xsi:type="dcterms:W3CDTF">2020-04-01T10:33:18Z</dcterms:modified>
</cp:coreProperties>
</file>