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2" r:id="rId3"/>
    <p:sldId id="283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>
        <p:scale>
          <a:sx n="71" d="100"/>
          <a:sy n="71" d="100"/>
        </p:scale>
        <p:origin x="-7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401A2-F353-446D-A3AD-3F962A7E1E0B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51E566-0E22-4F1D-A387-0AB44BFDF8BD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F1F24AD-7B9C-479A-A510-69D938FAAC5E}" type="parTrans" cxnId="{CCA2068D-4715-404F-9069-847CE552CAC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5C91230-DDA4-4C3B-9729-A7F72B6D46A8}" type="sibTrans" cxnId="{CCA2068D-4715-404F-9069-847CE552CACC}">
      <dgm:prSet/>
      <dgm:spPr/>
      <dgm:t>
        <a:bodyPr/>
        <a:lstStyle/>
        <a:p>
          <a:endParaRPr lang="en-US"/>
        </a:p>
      </dgm:t>
    </dgm:pt>
    <dgm:pt modelId="{1A759CE0-395D-4227-8617-AFF2E445A0C9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A85B3B4-6D66-44E3-B459-BC17556E65F7}" type="parTrans" cxnId="{5A9F46CC-C084-4372-90E1-DE2B60E94A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368844-707F-4C1D-9AD3-FC5B837D5414}" type="sibTrans" cxnId="{5A9F46CC-C084-4372-90E1-DE2B60E94AF8}">
      <dgm:prSet/>
      <dgm:spPr/>
      <dgm:t>
        <a:bodyPr/>
        <a:lstStyle/>
        <a:p>
          <a:endParaRPr lang="en-US"/>
        </a:p>
      </dgm:t>
    </dgm:pt>
    <dgm:pt modelId="{B2572FCF-0885-4107-9164-F76B4595F321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রাজ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783CA9D-3577-4531-8771-0B2617498A66}" type="parTrans" cxnId="{5639CE1F-9C3F-4240-84A0-19596A98C4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AB4776B-1EBE-478E-A1BD-97C59ED324CE}" type="sibTrans" cxnId="{5639CE1F-9C3F-4240-84A0-19596A98C4E7}">
      <dgm:prSet/>
      <dgm:spPr/>
      <dgm:t>
        <a:bodyPr/>
        <a:lstStyle/>
        <a:p>
          <a:endParaRPr lang="en-US"/>
        </a:p>
      </dgm:t>
    </dgm:pt>
    <dgm:pt modelId="{BAE46654-D91C-4874-A58B-7BB34E4C70B6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শিক্ষায়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0700241-0712-4E61-8D8E-2E0D8021E09F}" type="parTrans" cxnId="{CD636F5F-D657-403A-B524-6C01F461088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4032FF-8E05-4FAB-8EC5-3868DEC8EC6C}" type="sibTrans" cxnId="{CD636F5F-D657-403A-B524-6C01F461088B}">
      <dgm:prSet/>
      <dgm:spPr/>
      <dgm:t>
        <a:bodyPr/>
        <a:lstStyle/>
        <a:p>
          <a:endParaRPr lang="en-US"/>
        </a:p>
      </dgm:t>
    </dgm:pt>
    <dgm:pt modelId="{4F25ABC8-0228-4EFD-84AD-B21E9861A10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নারীর ভূমিকা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8A23B2A-5B43-4F9C-BEF7-63625839CE2F}" type="sibTrans" cxnId="{C0D4AB03-6820-4294-A04D-D573D8CEE4A5}">
      <dgm:prSet/>
      <dgm:spPr/>
      <dgm:t>
        <a:bodyPr/>
        <a:lstStyle/>
        <a:p>
          <a:endParaRPr lang="en-US"/>
        </a:p>
      </dgm:t>
    </dgm:pt>
    <dgm:pt modelId="{24F86F76-4FF9-4F1C-A018-7A0AF29C927B}" type="parTrans" cxnId="{C0D4AB03-6820-4294-A04D-D573D8CEE4A5}">
      <dgm:prSet/>
      <dgm:spPr/>
      <dgm:t>
        <a:bodyPr/>
        <a:lstStyle/>
        <a:p>
          <a:endParaRPr lang="en-US"/>
        </a:p>
      </dgm:t>
    </dgm:pt>
    <dgm:pt modelId="{2AF14E87-6106-4376-8987-29AF2524D60A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সংসার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AAE76FE-183E-4BE3-8D95-EAE420CFC279}" type="parTrans" cxnId="{C64E3E90-1879-4054-BD0A-F425F599E97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7D695C-9C8B-49FB-909C-343C50865019}" type="sibTrans" cxnId="{C64E3E90-1879-4054-BD0A-F425F599E976}">
      <dgm:prSet/>
      <dgm:spPr/>
      <dgm:t>
        <a:bodyPr/>
        <a:lstStyle/>
        <a:p>
          <a:endParaRPr lang="en-US"/>
        </a:p>
      </dgm:t>
    </dgm:pt>
    <dgm:pt modelId="{42FCCCBE-CC58-4CA0-8808-2AB28CF166B9}" type="pres">
      <dgm:prSet presAssocID="{646401A2-F353-446D-A3AD-3F962A7E1E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D010E-7A3C-46A6-8EB8-F867B25C5822}" type="pres">
      <dgm:prSet presAssocID="{4F25ABC8-0228-4EFD-84AD-B21E9861A10B}" presName="centerShape" presStyleLbl="node0" presStyleIdx="0" presStyleCnt="1"/>
      <dgm:spPr/>
      <dgm:t>
        <a:bodyPr/>
        <a:lstStyle/>
        <a:p>
          <a:endParaRPr lang="en-US"/>
        </a:p>
      </dgm:t>
    </dgm:pt>
    <dgm:pt modelId="{2DE50BFC-2409-4D00-AF16-8ED22E688B23}" type="pres">
      <dgm:prSet presAssocID="{1F1F24AD-7B9C-479A-A510-69D938FAAC5E}" presName="Name9" presStyleLbl="parChTrans1D2" presStyleIdx="0" presStyleCnt="5"/>
      <dgm:spPr/>
      <dgm:t>
        <a:bodyPr/>
        <a:lstStyle/>
        <a:p>
          <a:endParaRPr lang="en-US"/>
        </a:p>
      </dgm:t>
    </dgm:pt>
    <dgm:pt modelId="{18C0D626-9294-4FEA-B38D-6F76999A8FF0}" type="pres">
      <dgm:prSet presAssocID="{1F1F24AD-7B9C-479A-A510-69D938FAAC5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C40DA49-8109-4169-AE5E-AC90E2A1053D}" type="pres">
      <dgm:prSet presAssocID="{5351E566-0E22-4F1D-A387-0AB44BFDF8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E84D5-B81F-499A-901C-0352F3AE3B13}" type="pres">
      <dgm:prSet presAssocID="{CAAE76FE-183E-4BE3-8D95-EAE420CFC279}" presName="Name9" presStyleLbl="parChTrans1D2" presStyleIdx="1" presStyleCnt="5"/>
      <dgm:spPr/>
      <dgm:t>
        <a:bodyPr/>
        <a:lstStyle/>
        <a:p>
          <a:endParaRPr lang="en-US"/>
        </a:p>
      </dgm:t>
    </dgm:pt>
    <dgm:pt modelId="{EA1151DC-90EC-449E-87BD-A3CCF9E154F1}" type="pres">
      <dgm:prSet presAssocID="{CAAE76FE-183E-4BE3-8D95-EAE420CFC27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D8F12EB-3FA3-45EB-B222-7D48ACFE839F}" type="pres">
      <dgm:prSet presAssocID="{2AF14E87-6106-4376-8987-29AF2524D6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01F3C-5C6E-48E3-86D9-BA61DD24F3E4}" type="pres">
      <dgm:prSet presAssocID="{7A85B3B4-6D66-44E3-B459-BC17556E65F7}" presName="Name9" presStyleLbl="parChTrans1D2" presStyleIdx="2" presStyleCnt="5"/>
      <dgm:spPr/>
      <dgm:t>
        <a:bodyPr/>
        <a:lstStyle/>
        <a:p>
          <a:endParaRPr lang="en-US"/>
        </a:p>
      </dgm:t>
    </dgm:pt>
    <dgm:pt modelId="{4079CBA6-D866-4263-BA84-E689B78D62EA}" type="pres">
      <dgm:prSet presAssocID="{7A85B3B4-6D66-44E3-B459-BC17556E65F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4881EE7-E885-47F6-A8E1-2AE00D6824A6}" type="pres">
      <dgm:prSet presAssocID="{1A759CE0-395D-4227-8617-AFF2E445A0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FAF53-5A3D-48B3-97F5-78EE1806B993}" type="pres">
      <dgm:prSet presAssocID="{0783CA9D-3577-4531-8771-0B2617498A66}" presName="Name9" presStyleLbl="parChTrans1D2" presStyleIdx="3" presStyleCnt="5"/>
      <dgm:spPr/>
      <dgm:t>
        <a:bodyPr/>
        <a:lstStyle/>
        <a:p>
          <a:endParaRPr lang="en-US"/>
        </a:p>
      </dgm:t>
    </dgm:pt>
    <dgm:pt modelId="{7C1EAD89-7871-4918-8E9D-AEFA1BC5FB76}" type="pres">
      <dgm:prSet presAssocID="{0783CA9D-3577-4531-8771-0B2617498A6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CCBDD09-4E1A-41D3-A316-D9E28EEF4561}" type="pres">
      <dgm:prSet presAssocID="{B2572FCF-0885-4107-9164-F76B4595F3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A4176-CDC7-4B13-A4A3-0F022340BED0}" type="pres">
      <dgm:prSet presAssocID="{40700241-0712-4E61-8D8E-2E0D8021E09F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AEE0A3-5CFB-4B23-9242-26019441C06D}" type="pres">
      <dgm:prSet presAssocID="{40700241-0712-4E61-8D8E-2E0D8021E09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1107966-1500-4DF4-B8AA-08CF5F5224F1}" type="pres">
      <dgm:prSet presAssocID="{BAE46654-D91C-4874-A58B-7BB34E4C70B6}" presName="node" presStyleLbl="node1" presStyleIdx="4" presStyleCnt="5" custRadScaleRad="104075" custRadScaleInc="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2917B-AD84-4DAA-BDF2-1AC162268DBC}" type="presOf" srcId="{CAAE76FE-183E-4BE3-8D95-EAE420CFC279}" destId="{EA1151DC-90EC-449E-87BD-A3CCF9E154F1}" srcOrd="1" destOrd="0" presId="urn:microsoft.com/office/officeart/2005/8/layout/radial1"/>
    <dgm:cxn modelId="{3113F376-1666-47C3-85F7-2CE127AD0BA7}" type="presOf" srcId="{1A759CE0-395D-4227-8617-AFF2E445A0C9}" destId="{94881EE7-E885-47F6-A8E1-2AE00D6824A6}" srcOrd="0" destOrd="0" presId="urn:microsoft.com/office/officeart/2005/8/layout/radial1"/>
    <dgm:cxn modelId="{92BB6212-7C77-4FF2-9B55-D666745219EA}" type="presOf" srcId="{1F1F24AD-7B9C-479A-A510-69D938FAAC5E}" destId="{18C0D626-9294-4FEA-B38D-6F76999A8FF0}" srcOrd="1" destOrd="0" presId="urn:microsoft.com/office/officeart/2005/8/layout/radial1"/>
    <dgm:cxn modelId="{CCA2068D-4715-404F-9069-847CE552CACC}" srcId="{4F25ABC8-0228-4EFD-84AD-B21E9861A10B}" destId="{5351E566-0E22-4F1D-A387-0AB44BFDF8BD}" srcOrd="0" destOrd="0" parTransId="{1F1F24AD-7B9C-479A-A510-69D938FAAC5E}" sibTransId="{F5C91230-DDA4-4C3B-9729-A7F72B6D46A8}"/>
    <dgm:cxn modelId="{CD636F5F-D657-403A-B524-6C01F461088B}" srcId="{4F25ABC8-0228-4EFD-84AD-B21E9861A10B}" destId="{BAE46654-D91C-4874-A58B-7BB34E4C70B6}" srcOrd="4" destOrd="0" parTransId="{40700241-0712-4E61-8D8E-2E0D8021E09F}" sibTransId="{2A4032FF-8E05-4FAB-8EC5-3868DEC8EC6C}"/>
    <dgm:cxn modelId="{C0D4AB03-6820-4294-A04D-D573D8CEE4A5}" srcId="{646401A2-F353-446D-A3AD-3F962A7E1E0B}" destId="{4F25ABC8-0228-4EFD-84AD-B21E9861A10B}" srcOrd="0" destOrd="0" parTransId="{24F86F76-4FF9-4F1C-A018-7A0AF29C927B}" sibTransId="{E8A23B2A-5B43-4F9C-BEF7-63625839CE2F}"/>
    <dgm:cxn modelId="{267CCDE7-0BCA-4B1D-BCFD-27CDA7C932BC}" type="presOf" srcId="{40700241-0712-4E61-8D8E-2E0D8021E09F}" destId="{8CAEE0A3-5CFB-4B23-9242-26019441C06D}" srcOrd="1" destOrd="0" presId="urn:microsoft.com/office/officeart/2005/8/layout/radial1"/>
    <dgm:cxn modelId="{6ACA4B4C-5A0D-4EC1-A87D-D1D6D59C7172}" type="presOf" srcId="{CAAE76FE-183E-4BE3-8D95-EAE420CFC279}" destId="{908E84D5-B81F-499A-901C-0352F3AE3B13}" srcOrd="0" destOrd="0" presId="urn:microsoft.com/office/officeart/2005/8/layout/radial1"/>
    <dgm:cxn modelId="{F6A8449F-F9AF-4375-BCF9-B28EF05866C1}" type="presOf" srcId="{B2572FCF-0885-4107-9164-F76B4595F321}" destId="{ECCBDD09-4E1A-41D3-A316-D9E28EEF4561}" srcOrd="0" destOrd="0" presId="urn:microsoft.com/office/officeart/2005/8/layout/radial1"/>
    <dgm:cxn modelId="{CB5F4A22-9AFF-4D6A-8B32-FCFF326E8811}" type="presOf" srcId="{4F25ABC8-0228-4EFD-84AD-B21E9861A10B}" destId="{79DD010E-7A3C-46A6-8EB8-F867B25C5822}" srcOrd="0" destOrd="0" presId="urn:microsoft.com/office/officeart/2005/8/layout/radial1"/>
    <dgm:cxn modelId="{A0A6A28D-5229-4B1F-A5CE-2776F73C308D}" type="presOf" srcId="{40700241-0712-4E61-8D8E-2E0D8021E09F}" destId="{D06A4176-CDC7-4B13-A4A3-0F022340BED0}" srcOrd="0" destOrd="0" presId="urn:microsoft.com/office/officeart/2005/8/layout/radial1"/>
    <dgm:cxn modelId="{57DE651D-9D12-4961-A945-B7450CE21EE3}" type="presOf" srcId="{646401A2-F353-446D-A3AD-3F962A7E1E0B}" destId="{42FCCCBE-CC58-4CA0-8808-2AB28CF166B9}" srcOrd="0" destOrd="0" presId="urn:microsoft.com/office/officeart/2005/8/layout/radial1"/>
    <dgm:cxn modelId="{5639CE1F-9C3F-4240-84A0-19596A98C4E7}" srcId="{4F25ABC8-0228-4EFD-84AD-B21E9861A10B}" destId="{B2572FCF-0885-4107-9164-F76B4595F321}" srcOrd="3" destOrd="0" parTransId="{0783CA9D-3577-4531-8771-0B2617498A66}" sibTransId="{8AB4776B-1EBE-478E-A1BD-97C59ED324CE}"/>
    <dgm:cxn modelId="{35E88F69-D076-40A2-99A3-0C180E176E86}" type="presOf" srcId="{0783CA9D-3577-4531-8771-0B2617498A66}" destId="{C5CFAF53-5A3D-48B3-97F5-78EE1806B993}" srcOrd="0" destOrd="0" presId="urn:microsoft.com/office/officeart/2005/8/layout/radial1"/>
    <dgm:cxn modelId="{5A9F46CC-C084-4372-90E1-DE2B60E94AF8}" srcId="{4F25ABC8-0228-4EFD-84AD-B21E9861A10B}" destId="{1A759CE0-395D-4227-8617-AFF2E445A0C9}" srcOrd="2" destOrd="0" parTransId="{7A85B3B4-6D66-44E3-B459-BC17556E65F7}" sibTransId="{B1368844-707F-4C1D-9AD3-FC5B837D5414}"/>
    <dgm:cxn modelId="{494A28DD-F55B-4257-AB15-6DF4C55903A5}" type="presOf" srcId="{0783CA9D-3577-4531-8771-0B2617498A66}" destId="{7C1EAD89-7871-4918-8E9D-AEFA1BC5FB76}" srcOrd="1" destOrd="0" presId="urn:microsoft.com/office/officeart/2005/8/layout/radial1"/>
    <dgm:cxn modelId="{4C689CE5-717D-4CF4-A586-22A2F549E73D}" type="presOf" srcId="{5351E566-0E22-4F1D-A387-0AB44BFDF8BD}" destId="{5C40DA49-8109-4169-AE5E-AC90E2A1053D}" srcOrd="0" destOrd="0" presId="urn:microsoft.com/office/officeart/2005/8/layout/radial1"/>
    <dgm:cxn modelId="{BDDCD78F-2154-41F7-A62D-EA3DF3F7E7D9}" type="presOf" srcId="{1F1F24AD-7B9C-479A-A510-69D938FAAC5E}" destId="{2DE50BFC-2409-4D00-AF16-8ED22E688B23}" srcOrd="0" destOrd="0" presId="urn:microsoft.com/office/officeart/2005/8/layout/radial1"/>
    <dgm:cxn modelId="{AC0687E8-2876-478C-ADF9-218D905A554B}" type="presOf" srcId="{2AF14E87-6106-4376-8987-29AF2524D60A}" destId="{2D8F12EB-3FA3-45EB-B222-7D48ACFE839F}" srcOrd="0" destOrd="0" presId="urn:microsoft.com/office/officeart/2005/8/layout/radial1"/>
    <dgm:cxn modelId="{BEC4804F-6842-43BB-B07E-31A59749F7A3}" type="presOf" srcId="{BAE46654-D91C-4874-A58B-7BB34E4C70B6}" destId="{61107966-1500-4DF4-B8AA-08CF5F5224F1}" srcOrd="0" destOrd="0" presId="urn:microsoft.com/office/officeart/2005/8/layout/radial1"/>
    <dgm:cxn modelId="{07231C88-FDE8-40C8-9CAC-D3A910DF7DD9}" type="presOf" srcId="{7A85B3B4-6D66-44E3-B459-BC17556E65F7}" destId="{4079CBA6-D866-4263-BA84-E689B78D62EA}" srcOrd="1" destOrd="0" presId="urn:microsoft.com/office/officeart/2005/8/layout/radial1"/>
    <dgm:cxn modelId="{C64E3E90-1879-4054-BD0A-F425F599E976}" srcId="{4F25ABC8-0228-4EFD-84AD-B21E9861A10B}" destId="{2AF14E87-6106-4376-8987-29AF2524D60A}" srcOrd="1" destOrd="0" parTransId="{CAAE76FE-183E-4BE3-8D95-EAE420CFC279}" sibTransId="{367D695C-9C8B-49FB-909C-343C50865019}"/>
    <dgm:cxn modelId="{374B5B13-9459-415F-8199-62D9360C55B3}" type="presOf" srcId="{7A85B3B4-6D66-44E3-B459-BC17556E65F7}" destId="{FBF01F3C-5C6E-48E3-86D9-BA61DD24F3E4}" srcOrd="0" destOrd="0" presId="urn:microsoft.com/office/officeart/2005/8/layout/radial1"/>
    <dgm:cxn modelId="{2BFC7D03-F3B4-4B52-953F-7FF86A11547F}" type="presParOf" srcId="{42FCCCBE-CC58-4CA0-8808-2AB28CF166B9}" destId="{79DD010E-7A3C-46A6-8EB8-F867B25C5822}" srcOrd="0" destOrd="0" presId="urn:microsoft.com/office/officeart/2005/8/layout/radial1"/>
    <dgm:cxn modelId="{D2733CCE-9482-45D4-A375-528AF003BFE2}" type="presParOf" srcId="{42FCCCBE-CC58-4CA0-8808-2AB28CF166B9}" destId="{2DE50BFC-2409-4D00-AF16-8ED22E688B23}" srcOrd="1" destOrd="0" presId="urn:microsoft.com/office/officeart/2005/8/layout/radial1"/>
    <dgm:cxn modelId="{B39720DD-0B66-46C2-A2A1-3624BDCF3C08}" type="presParOf" srcId="{2DE50BFC-2409-4D00-AF16-8ED22E688B23}" destId="{18C0D626-9294-4FEA-B38D-6F76999A8FF0}" srcOrd="0" destOrd="0" presId="urn:microsoft.com/office/officeart/2005/8/layout/radial1"/>
    <dgm:cxn modelId="{D45E1381-C802-4A19-812F-13338DA55A1B}" type="presParOf" srcId="{42FCCCBE-CC58-4CA0-8808-2AB28CF166B9}" destId="{5C40DA49-8109-4169-AE5E-AC90E2A1053D}" srcOrd="2" destOrd="0" presId="urn:microsoft.com/office/officeart/2005/8/layout/radial1"/>
    <dgm:cxn modelId="{5DF99B03-5F2A-4C8E-B6A8-C78663014C9E}" type="presParOf" srcId="{42FCCCBE-CC58-4CA0-8808-2AB28CF166B9}" destId="{908E84D5-B81F-499A-901C-0352F3AE3B13}" srcOrd="3" destOrd="0" presId="urn:microsoft.com/office/officeart/2005/8/layout/radial1"/>
    <dgm:cxn modelId="{3F199DD6-ABB7-4B96-8109-EA896CDB1A57}" type="presParOf" srcId="{908E84D5-B81F-499A-901C-0352F3AE3B13}" destId="{EA1151DC-90EC-449E-87BD-A3CCF9E154F1}" srcOrd="0" destOrd="0" presId="urn:microsoft.com/office/officeart/2005/8/layout/radial1"/>
    <dgm:cxn modelId="{462D1624-49BF-4227-8F8E-BF9087D183A3}" type="presParOf" srcId="{42FCCCBE-CC58-4CA0-8808-2AB28CF166B9}" destId="{2D8F12EB-3FA3-45EB-B222-7D48ACFE839F}" srcOrd="4" destOrd="0" presId="urn:microsoft.com/office/officeart/2005/8/layout/radial1"/>
    <dgm:cxn modelId="{5F0A9A26-AB2E-43A3-A253-3CE0E77CA202}" type="presParOf" srcId="{42FCCCBE-CC58-4CA0-8808-2AB28CF166B9}" destId="{FBF01F3C-5C6E-48E3-86D9-BA61DD24F3E4}" srcOrd="5" destOrd="0" presId="urn:microsoft.com/office/officeart/2005/8/layout/radial1"/>
    <dgm:cxn modelId="{D9D631F6-94D0-4B92-B79D-FAC9D2104ABA}" type="presParOf" srcId="{FBF01F3C-5C6E-48E3-86D9-BA61DD24F3E4}" destId="{4079CBA6-D866-4263-BA84-E689B78D62EA}" srcOrd="0" destOrd="0" presId="urn:microsoft.com/office/officeart/2005/8/layout/radial1"/>
    <dgm:cxn modelId="{7F0857A9-DE13-44C4-BC43-10E5ED0A87EB}" type="presParOf" srcId="{42FCCCBE-CC58-4CA0-8808-2AB28CF166B9}" destId="{94881EE7-E885-47F6-A8E1-2AE00D6824A6}" srcOrd="6" destOrd="0" presId="urn:microsoft.com/office/officeart/2005/8/layout/radial1"/>
    <dgm:cxn modelId="{91586415-1D62-4041-AA0D-AE37BD23F640}" type="presParOf" srcId="{42FCCCBE-CC58-4CA0-8808-2AB28CF166B9}" destId="{C5CFAF53-5A3D-48B3-97F5-78EE1806B993}" srcOrd="7" destOrd="0" presId="urn:microsoft.com/office/officeart/2005/8/layout/radial1"/>
    <dgm:cxn modelId="{3D7BACE4-3C5B-475B-AB4F-018EB2F5089B}" type="presParOf" srcId="{C5CFAF53-5A3D-48B3-97F5-78EE1806B993}" destId="{7C1EAD89-7871-4918-8E9D-AEFA1BC5FB76}" srcOrd="0" destOrd="0" presId="urn:microsoft.com/office/officeart/2005/8/layout/radial1"/>
    <dgm:cxn modelId="{C99AACC7-6CE4-4EAB-8F09-33C9959ACFBF}" type="presParOf" srcId="{42FCCCBE-CC58-4CA0-8808-2AB28CF166B9}" destId="{ECCBDD09-4E1A-41D3-A316-D9E28EEF4561}" srcOrd="8" destOrd="0" presId="urn:microsoft.com/office/officeart/2005/8/layout/radial1"/>
    <dgm:cxn modelId="{A9B8D0B6-E4F5-4968-BD92-7224176BB061}" type="presParOf" srcId="{42FCCCBE-CC58-4CA0-8808-2AB28CF166B9}" destId="{D06A4176-CDC7-4B13-A4A3-0F022340BED0}" srcOrd="9" destOrd="0" presId="urn:microsoft.com/office/officeart/2005/8/layout/radial1"/>
    <dgm:cxn modelId="{3F1DBB64-91F6-4B6A-8C11-741EE456C96A}" type="presParOf" srcId="{D06A4176-CDC7-4B13-A4A3-0F022340BED0}" destId="{8CAEE0A3-5CFB-4B23-9242-26019441C06D}" srcOrd="0" destOrd="0" presId="urn:microsoft.com/office/officeart/2005/8/layout/radial1"/>
    <dgm:cxn modelId="{190EAC46-262E-4136-BF59-8D5C9C423874}" type="presParOf" srcId="{42FCCCBE-CC58-4CA0-8808-2AB28CF166B9}" destId="{61107966-1500-4DF4-B8AA-08CF5F5224F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010E-7A3C-46A6-8EB8-F867B25C5822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নারীর ভূমিকা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497373" y="2341985"/>
        <a:ext cx="1133253" cy="1133253"/>
      </dsp:txXfrm>
    </dsp:sp>
    <dsp:sp modelId="{2DE50BFC-2409-4D00-AF16-8ED22E688B23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051894" y="1853067"/>
        <a:ext cx="24210" cy="24210"/>
      </dsp:txXfrm>
    </dsp:sp>
    <dsp:sp modelId="{5C40DA49-8109-4169-AE5E-AC90E2A1053D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endParaRPr lang="en-US" sz="3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497373" y="255106"/>
        <a:ext cx="1133253" cy="1133253"/>
      </dsp:txXfrm>
    </dsp:sp>
    <dsp:sp modelId="{908E84D5-B81F-499A-901C-0352F3AE3B13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5044264" y="2574066"/>
        <a:ext cx="24210" cy="24210"/>
      </dsp:txXfrm>
    </dsp:sp>
    <dsp:sp modelId="{2D8F12EB-3FA3-45EB-B222-7D48ACFE839F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সংসার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5482113" y="1697104"/>
        <a:ext cx="1133253" cy="1133253"/>
      </dsp:txXfrm>
    </dsp:sp>
    <dsp:sp modelId="{FBF01F3C-5C6E-48E3-86D9-BA61DD24F3E4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665213" y="3740667"/>
        <a:ext cx="24210" cy="24210"/>
      </dsp:txXfrm>
    </dsp:sp>
    <dsp:sp modelId="{94881EE7-E885-47F6-A8E1-2AE00D6824A6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4724010" y="4030307"/>
        <a:ext cx="1133253" cy="1133253"/>
      </dsp:txXfrm>
    </dsp:sp>
    <dsp:sp modelId="{C5CFAF53-5A3D-48B3-97F5-78EE1806B993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3438575" y="3740667"/>
        <a:ext cx="24210" cy="24210"/>
      </dsp:txXfrm>
    </dsp:sp>
    <dsp:sp modelId="{ECCBDD09-4E1A-41D3-A316-D9E28EEF4561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</a:t>
          </a:r>
          <a:endParaRPr lang="en-US" sz="3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  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2270735" y="4030307"/>
        <a:ext cx="1133253" cy="1133253"/>
      </dsp:txXfrm>
    </dsp:sp>
    <dsp:sp modelId="{D06A4176-CDC7-4B13-A4A3-0F022340BED0}">
      <dsp:nvSpPr>
        <dsp:cNvPr id="0" name=""/>
        <dsp:cNvSpPr/>
      </dsp:nvSpPr>
      <dsp:spPr>
        <a:xfrm rot="11881015">
          <a:off x="2746660" y="2554981"/>
          <a:ext cx="56925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69258" y="177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3017058" y="2558496"/>
        <a:ext cx="28462" cy="28462"/>
      </dsp:txXfrm>
    </dsp:sp>
    <dsp:sp modelId="{61107966-1500-4DF4-B8AA-08CF5F5224F1}">
      <dsp:nvSpPr>
        <dsp:cNvPr id="0" name=""/>
        <dsp:cNvSpPr/>
      </dsp:nvSpPr>
      <dsp:spPr>
        <a:xfrm>
          <a:off x="1197248" y="1435511"/>
          <a:ext cx="1602661" cy="16026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শিক্ষায়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431952" y="1670215"/>
        <a:ext cx="1133253" cy="113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3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5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4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2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1D67-5D15-40B0-AAB8-EC724471BD9C}" type="datetimeFigureOut">
              <a:rPr lang="en-US" smtClean="0"/>
              <a:pPr/>
              <a:t>04/01/2020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E37D-2419-4CD3-9F11-E1AEC8426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rkader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125337" y="627797"/>
            <a:ext cx="5895833" cy="15421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020" y="675551"/>
            <a:ext cx="4722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/>
              <a:t>স্বাগতম</a:t>
            </a:r>
            <a:r>
              <a:rPr lang="en-US" sz="9600" dirty="0" smtClean="0"/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68740" y="2231563"/>
            <a:ext cx="11150221" cy="41555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4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0752" y="1039026"/>
            <a:ext cx="9482765" cy="34163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                      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ভূমিকা ব্যাখ্যা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685799"/>
            <a:ext cx="5545953" cy="4440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74" y="712692"/>
            <a:ext cx="5322849" cy="4480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562" y="5330708"/>
            <a:ext cx="9856803" cy="9233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সমাজে পু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রুষে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পাশাপাশি  নারী সমাজ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67268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98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1" y="-72148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455889" y="981635"/>
            <a:ext cx="5271247" cy="1452283"/>
          </a:xfrm>
          <a:prstGeom prst="horizontalScroll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882" y="3160059"/>
            <a:ext cx="11376212" cy="34778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অবহেলা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দিলেই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   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397189" y="968188"/>
            <a:ext cx="4141694" cy="13312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69543" y="1125985"/>
            <a:ext cx="3079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5424" y="3025589"/>
            <a:ext cx="100180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নিয়োগে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উপবৃত্তি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8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744" y="2946068"/>
            <a:ext cx="1110727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সংসার জীবনে নারী কী কী কাজ করে তার একটি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 জীবনে নারীরা  যেসব কাজ করে তার একটি তালিকা তৈরী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নারীরা যেসব কাজ করে তার একটি তালিকা তৈরী কর</a:t>
            </a:r>
            <a:r>
              <a:rPr lang="bn-BD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1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‘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383741" y="753035"/>
            <a:ext cx="4262715" cy="16136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39233" y="968190"/>
            <a:ext cx="4007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8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671" y="485843"/>
            <a:ext cx="5204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   </a:t>
            </a:r>
            <a:r>
              <a:rPr lang="en-US" sz="6000" b="1" dirty="0" err="1" smtClean="0"/>
              <a:t>ধন্যবাদ</a:t>
            </a:r>
            <a:endParaRPr 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94129" y="2450862"/>
            <a:ext cx="4383742" cy="31331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1991" y="2464308"/>
            <a:ext cx="3742763" cy="3119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59907" y="2450862"/>
            <a:ext cx="3402105" cy="31331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129" y="5584027"/>
            <a:ext cx="11967884" cy="12739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0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15349" y="689219"/>
            <a:ext cx="4989963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6739" y="457207"/>
            <a:ext cx="2688610" cy="216999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795" y="2818257"/>
            <a:ext cx="11068334" cy="35394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০১৭২০২৭২৬১১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/>
              </a:rPr>
              <a:t>E-Mail: saifurkader@gmail.com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04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686" y="668761"/>
            <a:ext cx="5336272" cy="5878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 ১০ম</a:t>
            </a:r>
          </a:p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 পরিচয়   </a:t>
            </a:r>
          </a:p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 চতুর্দশ  অধ্যায়</a:t>
            </a:r>
          </a:p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৫০ মিঃ </a:t>
            </a:r>
          </a:p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সংখাঃ   ৫০ জন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5958" y="668761"/>
            <a:ext cx="5718412" cy="57183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40341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668740"/>
            <a:ext cx="5207224" cy="22382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7" y="3084394"/>
            <a:ext cx="11081982" cy="33164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76" y="668739"/>
            <a:ext cx="5713193" cy="22382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170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092" y="1166843"/>
            <a:ext cx="11109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অধিকার।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991" y="3475167"/>
            <a:ext cx="4312693" cy="22295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9" y="3527945"/>
            <a:ext cx="4773304" cy="21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906" y="960624"/>
            <a:ext cx="1020631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ফল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b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1.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সমাজে নারীর অবস্থান বলতে পারবে।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সমাজে নারীর ভূমিকা ব্যাখ্যা করতে পারবে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৩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সমাজে নারীর ও পুরুষের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সমান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অধীকার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তুলনামূলক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  <a:hlinkClick r:id="rId4" action="ppaction://hlinksldjump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অবস্থান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বর্নণা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।</a:t>
            </a: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  <a:hlinkClick r:id="rId4" action="ppaction://hlinksldjump"/>
            </a:endParaRPr>
          </a:p>
          <a:p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  <a:hlinkClick r:id="rId4" action="ppaction://hlinksldjump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2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8" y="632011"/>
            <a:ext cx="3675966" cy="273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5" y="658906"/>
            <a:ext cx="7262266" cy="271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8" y="3527946"/>
            <a:ext cx="3696235" cy="2451876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10818254" y="6297769"/>
            <a:ext cx="1236371" cy="56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4766" y="3527946"/>
            <a:ext cx="3818964" cy="276982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51" y="3527945"/>
            <a:ext cx="3210780" cy="27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-1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081" y="1307779"/>
            <a:ext cx="10461812" cy="4493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সমাজে নারীদের যেসব কাজ করে তার একটি তালিকা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কর।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তটুজু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অধীকারী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446759" cy="7055893"/>
          </a:xfrm>
          <a:prstGeom prst="frame">
            <a:avLst>
              <a:gd name="adj1" fmla="val 7084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641595"/>
            <a:ext cx="3052483" cy="1891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94" y="641594"/>
            <a:ext cx="3832412" cy="272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76" y="612647"/>
            <a:ext cx="3590365" cy="2654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930366"/>
            <a:ext cx="3186953" cy="160129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97" y="3588035"/>
            <a:ext cx="3696909" cy="2799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4706471"/>
            <a:ext cx="3186953" cy="1680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76" y="3588035"/>
            <a:ext cx="3694299" cy="2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226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toshiba</cp:lastModifiedBy>
  <cp:revision>167</cp:revision>
  <dcterms:created xsi:type="dcterms:W3CDTF">2013-11-26T09:30:14Z</dcterms:created>
  <dcterms:modified xsi:type="dcterms:W3CDTF">2020-04-01T05:59:05Z</dcterms:modified>
</cp:coreProperties>
</file>