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9" y="152400"/>
            <a:ext cx="8834351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4715" y="1401901"/>
            <a:ext cx="7880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0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2D7E00-7F47-4EBB-8E1E-C5CE85D0B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431" y="152400"/>
            <a:ext cx="2586169" cy="17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EEB5095-B00B-44D3-ABFA-FC6628EDFF6E}"/>
              </a:ext>
            </a:extLst>
          </p:cNvPr>
          <p:cNvSpPr/>
          <p:nvPr/>
        </p:nvSpPr>
        <p:spPr>
          <a:xfrm>
            <a:off x="152400" y="5562600"/>
            <a:ext cx="883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য়,পুঠিয়া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9BA0DD-E276-4D7F-B0B8-96DE240740EF}"/>
              </a:ext>
            </a:extLst>
          </p:cNvPr>
          <p:cNvSpPr/>
          <p:nvPr/>
        </p:nvSpPr>
        <p:spPr>
          <a:xfrm>
            <a:off x="711065" y="2819400"/>
            <a:ext cx="8051935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F915E0-444B-4EE8-8916-9899BEB55C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13133"/>
            <a:ext cx="2819400" cy="1844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29300"/>
            <a:ext cx="8763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C69489-58CC-4EB5-B68F-B0EEA7A1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389972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2D7E00-7F47-4EBB-8E1E-C5CE85D0B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304800"/>
            <a:ext cx="1523999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EEB5095-B00B-44D3-ABFA-FC6628EDFF6E}"/>
              </a:ext>
            </a:extLst>
          </p:cNvPr>
          <p:cNvSpPr/>
          <p:nvPr/>
        </p:nvSpPr>
        <p:spPr>
          <a:xfrm>
            <a:off x="354177" y="5181600"/>
            <a:ext cx="8561224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য়,পুঠিয়া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1"/>
            <a:ext cx="5943600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17412" b="32661"/>
          <a:stretch/>
        </p:blipFill>
        <p:spPr>
          <a:xfrm>
            <a:off x="6172200" y="2438399"/>
            <a:ext cx="2971800" cy="2971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8A6A5C-C0CA-400A-A33F-DC6815F4DA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24335"/>
            <a:ext cx="2667000" cy="2137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4673BA-99BB-4CF6-BBFF-85F8C35916A8}"/>
              </a:ext>
            </a:extLst>
          </p:cNvPr>
          <p:cNvSpPr txBox="1"/>
          <p:nvPr/>
        </p:nvSpPr>
        <p:spPr>
          <a:xfrm>
            <a:off x="290982" y="5638800"/>
            <a:ext cx="8776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 শতবর্ষ উপলক্ষ্যে আমাদের প্রস্তুতি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310218" cy="6934200"/>
          </a:xfrm>
          <a:prstGeom prst="frame">
            <a:avLst>
              <a:gd name="adj1" fmla="val 2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B1C981-91F3-4155-BD1E-8731E3B13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78699"/>
            <a:ext cx="8648700" cy="561250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EEB5095-B00B-44D3-ABFA-FC6628EDFF6E}"/>
              </a:ext>
            </a:extLst>
          </p:cNvPr>
          <p:cNvSpPr/>
          <p:nvPr/>
        </p:nvSpPr>
        <p:spPr>
          <a:xfrm>
            <a:off x="152400" y="5562600"/>
            <a:ext cx="883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য়,পুঠিয়া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6BC94A-A9CB-4A96-A02C-CEA81C1F8365}"/>
              </a:ext>
            </a:extLst>
          </p:cNvPr>
          <p:cNvSpPr txBox="1"/>
          <p:nvPr/>
        </p:nvSpPr>
        <p:spPr>
          <a:xfrm>
            <a:off x="4652889" y="381000"/>
            <a:ext cx="4213135" cy="2819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188"/>
              </a:avLst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র্ষে</a:t>
            </a:r>
            <a:r>
              <a:rPr lang="en-US" sz="4400" b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37" y="1324881"/>
            <a:ext cx="4573363" cy="538071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EEB5095-B00B-44D3-ABFA-FC6628EDFF6E}"/>
              </a:ext>
            </a:extLst>
          </p:cNvPr>
          <p:cNvSpPr/>
          <p:nvPr/>
        </p:nvSpPr>
        <p:spPr>
          <a:xfrm>
            <a:off x="189186" y="152400"/>
            <a:ext cx="880241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য়,পুঠিয়া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4968" r="1211" b="8759"/>
          <a:stretch/>
        </p:blipFill>
        <p:spPr>
          <a:xfrm>
            <a:off x="189186" y="771630"/>
            <a:ext cx="4229051" cy="3038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26715"/>
          <a:stretch/>
        </p:blipFill>
        <p:spPr>
          <a:xfrm>
            <a:off x="189186" y="3778979"/>
            <a:ext cx="4229051" cy="29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EEB5095-B00B-44D3-ABFA-FC6628EDFF6E}"/>
              </a:ext>
            </a:extLst>
          </p:cNvPr>
          <p:cNvSpPr/>
          <p:nvPr/>
        </p:nvSpPr>
        <p:spPr>
          <a:xfrm>
            <a:off x="152400" y="5562600"/>
            <a:ext cx="883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য়,পুঠিয়া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934CC6-54F9-4223-ADB0-16EE20D0A36B}"/>
              </a:ext>
            </a:extLst>
          </p:cNvPr>
          <p:cNvSpPr txBox="1"/>
          <p:nvPr/>
        </p:nvSpPr>
        <p:spPr>
          <a:xfrm>
            <a:off x="3657600" y="111204"/>
            <a:ext cx="6309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43000"/>
            <a:ext cx="5257800" cy="441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0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EEB5095-B00B-44D3-ABFA-FC6628EDFF6E}"/>
              </a:ext>
            </a:extLst>
          </p:cNvPr>
          <p:cNvSpPr/>
          <p:nvPr/>
        </p:nvSpPr>
        <p:spPr>
          <a:xfrm>
            <a:off x="152400" y="5562600"/>
            <a:ext cx="883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য়,পুঠিয়া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721"/>
            <a:ext cx="5930153" cy="5407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E36B88-027D-4C8D-B7A5-38DAB333C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28600"/>
            <a:ext cx="1551302" cy="105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934CC6-54F9-4223-ADB0-16EE20D0A36B}"/>
              </a:ext>
            </a:extLst>
          </p:cNvPr>
          <p:cNvSpPr txBox="1"/>
          <p:nvPr/>
        </p:nvSpPr>
        <p:spPr>
          <a:xfrm>
            <a:off x="6128363" y="1676400"/>
            <a:ext cx="28632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দেয়ালিকা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95" y="2404986"/>
            <a:ext cx="1547338" cy="31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EEB5095-B00B-44D3-ABFA-FC6628EDFF6E}"/>
              </a:ext>
            </a:extLst>
          </p:cNvPr>
          <p:cNvSpPr/>
          <p:nvPr/>
        </p:nvSpPr>
        <p:spPr>
          <a:xfrm>
            <a:off x="152400" y="5562600"/>
            <a:ext cx="883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য়,পুঠিয়া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11" y="508611"/>
            <a:ext cx="4267202" cy="3707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57" y="228600"/>
            <a:ext cx="4982525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2549" r="37941"/>
          <a:stretch/>
        </p:blipFill>
        <p:spPr>
          <a:xfrm rot="5400000">
            <a:off x="4672133" y="3286720"/>
            <a:ext cx="2186151" cy="233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7F1577-EAE1-4C54-952C-63E5653B3CA1}"/>
              </a:ext>
            </a:extLst>
          </p:cNvPr>
          <p:cNvSpPr txBox="1"/>
          <p:nvPr/>
        </p:nvSpPr>
        <p:spPr>
          <a:xfrm>
            <a:off x="152400" y="4530804"/>
            <a:ext cx="7751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শেষ মুহূর্তের প্র্যাকটিস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9" t="6130" r="33405" b="23223"/>
          <a:stretch/>
        </p:blipFill>
        <p:spPr>
          <a:xfrm>
            <a:off x="6921228" y="3362633"/>
            <a:ext cx="1994172" cy="22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EEB5095-B00B-44D3-ABFA-FC6628EDFF6E}"/>
              </a:ext>
            </a:extLst>
          </p:cNvPr>
          <p:cNvSpPr/>
          <p:nvPr/>
        </p:nvSpPr>
        <p:spPr>
          <a:xfrm>
            <a:off x="152400" y="5397304"/>
            <a:ext cx="8839200" cy="130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য়,পুঠিয়া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121814-DB9A-487C-BD29-EECF8E5611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6" y="228600"/>
            <a:ext cx="8802414" cy="5168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772"/>
            <a:ext cx="3392215" cy="2338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2EFB60-1023-442C-AC24-6EBEBBB146F7}"/>
              </a:ext>
            </a:extLst>
          </p:cNvPr>
          <p:cNvSpPr txBox="1"/>
          <p:nvPr/>
        </p:nvSpPr>
        <p:spPr>
          <a:xfrm>
            <a:off x="762000" y="228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মাননীয় প্রধানমন্ত্রীর চিঠি শিক্ষার্থীদের হাতে পৌছানো ও পাঠ করে শোনানো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205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2006-08-16T00:00:00Z</dcterms:created>
  <dcterms:modified xsi:type="dcterms:W3CDTF">2020-04-10T13:41:53Z</dcterms:modified>
</cp:coreProperties>
</file>