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7"/>
  </p:notesMasterIdLst>
  <p:handoutMasterIdLst>
    <p:handoutMasterId r:id="rId18"/>
  </p:handoutMasterIdLst>
  <p:sldIdLst>
    <p:sldId id="284" r:id="rId3"/>
    <p:sldId id="289" r:id="rId4"/>
    <p:sldId id="291" r:id="rId5"/>
    <p:sldId id="292" r:id="rId6"/>
    <p:sldId id="293" r:id="rId7"/>
    <p:sldId id="411" r:id="rId8"/>
    <p:sldId id="295" r:id="rId9"/>
    <p:sldId id="426" r:id="rId10"/>
    <p:sldId id="419" r:id="rId11"/>
    <p:sldId id="430" r:id="rId12"/>
    <p:sldId id="431" r:id="rId13"/>
    <p:sldId id="428" r:id="rId14"/>
    <p:sldId id="304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3300"/>
    <a:srgbClr val="006600"/>
    <a:srgbClr val="CCFFCC"/>
    <a:srgbClr val="FFE7FF"/>
    <a:srgbClr val="E1FFFF"/>
    <a:srgbClr val="99FFCC"/>
    <a:srgbClr val="F3FFF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28" autoAdjust="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পরিচিতি</a:t>
            </a:r>
            <a:r>
              <a:rPr lang="bn-BD" baseline="0" dirty="0" smtClean="0"/>
              <a:t> শিক্ষকের নিজের জন্য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0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ঞ্ছোট</a:t>
            </a:r>
            <a:r>
              <a:rPr lang="bn-IN" baseline="0" dirty="0" smtClean="0"/>
              <a:t> আরো প্রশ্ন শিক্ষক নিজে দিতে পারেন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উত্তর নেওয়ার চেষ্টা করতে হবে । প্রয়োজনে আরো কিছু উপকরণ ব্যবহার করতে পারেন।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ঘোষণার পরে পাঠ সম্পর্কে ধারনামূলক বক্তব্য উপস্থাপন করতে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শিক্ষকের নিজের জন্য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সংজ্ঞা</a:t>
            </a:r>
            <a:r>
              <a:rPr lang="bn-BD" baseline="0" dirty="0" smtClean="0"/>
              <a:t> নিজের মত করে </a:t>
            </a:r>
            <a:r>
              <a:rPr lang="en-US" baseline="0" dirty="0" err="1" smtClean="0"/>
              <a:t>বুঝিয়ে</a:t>
            </a:r>
            <a:r>
              <a:rPr lang="bn-BD" baseline="0" dirty="0" smtClean="0"/>
              <a:t> দিবেন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 ৩ মি.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আরো</a:t>
            </a:r>
            <a:r>
              <a:rPr lang="bn-BD" baseline="0" dirty="0" smtClean="0"/>
              <a:t> কোন কারণ থাকলে তা শিক্ষক বুঝিয়ে দিবেন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অপশঙ্গুলো</a:t>
            </a:r>
            <a:r>
              <a:rPr lang="bn-BD" baseline="0" dirty="0" smtClean="0"/>
              <a:t> কি কাজ করে তা শিক্ষক বুঝিয়ে উপস্থাপন করবেন।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97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53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901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6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6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56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4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6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60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5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34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3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60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92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373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33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32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68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999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4C3F-94AE-401A-B52D-4DD0124EF1F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C2F3-0B40-45F4-8CEF-BA086215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6" y="990600"/>
            <a:ext cx="6947008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55005"/>
            <a:ext cx="769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979" y="3124200"/>
            <a:ext cx="156004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647" y="1778320"/>
            <a:ext cx="1647825" cy="4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9" y="89297"/>
            <a:ext cx="8997679" cy="66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26446" r="37127" b="32292"/>
          <a:stretch/>
        </p:blipFill>
        <p:spPr bwMode="auto">
          <a:xfrm>
            <a:off x="4038600" y="392873"/>
            <a:ext cx="2538484" cy="301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581400"/>
            <a:ext cx="5257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ধাপগুলো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838200" y="4289286"/>
            <a:ext cx="2438400" cy="1654314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657600" y="4419600"/>
            <a:ext cx="2133600" cy="1524000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6096000" y="4572000"/>
            <a:ext cx="2133600" cy="13716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Insart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278573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6300" y="734291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67691" y="25908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99133" y="2795155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4514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643357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           Picture           File Select         Insert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438400" y="5828023"/>
            <a:ext cx="381000" cy="1846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4419600" y="5795757"/>
            <a:ext cx="381000" cy="1846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7010400" y="5728579"/>
            <a:ext cx="533400" cy="3441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514600"/>
            <a:ext cx="4114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যুক্তকরার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534" y="5900237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সেইভ অপশন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627072" y="5900237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সেইভ এজ অপশন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3"/>
          <a:stretch/>
        </p:blipFill>
        <p:spPr>
          <a:xfrm>
            <a:off x="4629152" y="431487"/>
            <a:ext cx="4224336" cy="5350826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2335" r="27134" b="5667"/>
          <a:stretch/>
        </p:blipFill>
        <p:spPr>
          <a:xfrm>
            <a:off x="295272" y="431487"/>
            <a:ext cx="4224336" cy="5350826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1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1804" y="404862"/>
            <a:ext cx="2805112" cy="6619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2" y="4976475"/>
            <a:ext cx="7249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প্রুফ দেখা মানে কোন কাজটি?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1332" y="4876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61332" y="263829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40534" y="157149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7065" y="1667771"/>
            <a:ext cx="696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 অপশন দ্বারা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করা হয়?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1554" y="2765048"/>
            <a:ext cx="80000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প্রোগ্রাম এর সাহায্যে করা যায়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খালেখির কাজ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ডকুমেন্ট এ ছবি সংযোজন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হিসাব-নিকাশের কাজ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3365" y="3886202"/>
            <a:ext cx="18515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64486" y="3886202"/>
            <a:ext cx="18135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07994" y="3886202"/>
            <a:ext cx="170750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0379" y="3895200"/>
            <a:ext cx="18395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990600" y="5682522"/>
            <a:ext cx="16398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সংযোজন </a:t>
            </a:r>
            <a:endParaRPr lang="en-US" sz="2400" dirty="0"/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2743200" y="5682522"/>
            <a:ext cx="18135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বিয়োজন</a:t>
            </a:r>
            <a:endParaRPr lang="en-US" sz="2400" dirty="0"/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4686708" y="5682522"/>
            <a:ext cx="170750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পরিমার্জন </a:t>
            </a:r>
            <a:endParaRPr lang="en-US" sz="2400" dirty="0"/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>
            <a:off x="6510336" y="5691520"/>
            <a:ext cx="23739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বানান সংশোধন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" y="5617171"/>
            <a:ext cx="880132" cy="621911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4" y="5676666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03" y="5687274"/>
            <a:ext cx="504817" cy="504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04" y="5686281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6" y="5688108"/>
            <a:ext cx="488735" cy="488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ight Arrow 22"/>
          <p:cNvSpPr/>
          <p:nvPr/>
        </p:nvSpPr>
        <p:spPr>
          <a:xfrm>
            <a:off x="170702" y="3811107"/>
            <a:ext cx="880132" cy="621911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444" y="457200"/>
            <a:ext cx="2805112" cy="6803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1137" y="5733850"/>
            <a:ext cx="642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 ওয়ার্ড প্রসেসর ব্যবহার করে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কাজ করছে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১০টি বাক্যে লিখে আনবে।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32" y="1340193"/>
            <a:ext cx="6711768" cy="4284345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0208" y="1197863"/>
            <a:ext cx="3224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ঘারমোড়া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এ,কে,এম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8" y="4342723"/>
            <a:ext cx="32242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2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81" y="3727169"/>
            <a:ext cx="1830848" cy="23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914400" y="481084"/>
            <a:ext cx="3257057" cy="3200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7563" y="304800"/>
            <a:ext cx="242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 করি-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02999"/>
            <a:ext cx="7620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-Right Arrow 10"/>
          <p:cNvSpPr/>
          <p:nvPr/>
        </p:nvSpPr>
        <p:spPr>
          <a:xfrm>
            <a:off x="1038225" y="2170016"/>
            <a:ext cx="7067550" cy="2517973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bn-BD" sz="60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bn-IN" sz="60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আমার</a:t>
            </a:r>
            <a:r>
              <a:rPr lang="bn-BD" sz="60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লেখা</a:t>
            </a:r>
            <a:r>
              <a:rPr lang="bn-IN" sz="6000" b="1" u="sng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6000" b="1" u="sng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03552" y="1524000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Minus 6"/>
          <p:cNvSpPr/>
          <p:nvPr/>
        </p:nvSpPr>
        <p:spPr>
          <a:xfrm>
            <a:off x="2324100" y="5996699"/>
            <a:ext cx="4495800" cy="228600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8053" y="609600"/>
            <a:ext cx="234791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7200" y="238824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828" y="2456505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ওয়ার্ড প্রসেসর কী তা বলতে পারবে,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444287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828" y="4511137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1962" y="33522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4590" y="3420493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ওয়ার্ড প্রসেসরে কাজ করতে কি কি সুবিধা পাই তা বর্ণনা করতে পারবে,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60614" y="381002"/>
            <a:ext cx="2422772" cy="483663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575" y="5675295"/>
            <a:ext cx="756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কম্পিউটারে লেখালেখির কাজ করার জন্য আমরা যে সফটওয়্যার ব্যবহার করে থাকি সেটিই ওয়ার্ড প্রসেসর।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055415"/>
            <a:ext cx="582788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55203" y="433384"/>
            <a:ext cx="2347911" cy="633416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7560" y="457200"/>
            <a:ext cx="16764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৩মি.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5486400"/>
            <a:ext cx="647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মাইক্রোসফট ওয়ার্ড আমরা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কাজে ব্যবহার করে থাকি?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7637" b="6389"/>
          <a:stretch/>
        </p:blipFill>
        <p:spPr>
          <a:xfrm>
            <a:off x="4508473" y="1642093"/>
            <a:ext cx="4330729" cy="32004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4"/>
          <a:stretch/>
        </p:blipFill>
        <p:spPr>
          <a:xfrm>
            <a:off x="304800" y="1642093"/>
            <a:ext cx="4038600" cy="3200400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276600" y="2819400"/>
            <a:ext cx="3168068" cy="5599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110" y="5453057"/>
            <a:ext cx="3962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ডকুমেন্টে ছবি/ক্লিপআর্ট সংযোজন করা যায়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22028" y="5453056"/>
            <a:ext cx="390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স্পেল চেকার-এর সাহায্যে সহজেই বানান সংশোধন করা যায়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16945"/>
          <a:stretch/>
        </p:blipFill>
        <p:spPr>
          <a:xfrm>
            <a:off x="247648" y="1219199"/>
            <a:ext cx="4275325" cy="4089047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0340"/>
          <a:stretch/>
        </p:blipFill>
        <p:spPr>
          <a:xfrm>
            <a:off x="4638672" y="1223961"/>
            <a:ext cx="4275325" cy="4089047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7653336" y="2181224"/>
            <a:ext cx="1217797" cy="1752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32571" y="381000"/>
            <a:ext cx="227885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903089" y="5943600"/>
            <a:ext cx="7337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ওয়ার্ড প্রসেসরে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কাজের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ধর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 সুবিধা পাওয়া যায়- ব্যাখ্যা কর।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67617"/>
            <a:ext cx="8688196" cy="4474421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66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30139</TotalTime>
  <Words>365</Words>
  <Application>Microsoft Office PowerPoint</Application>
  <PresentationFormat>On-screen Show (4:3)</PresentationFormat>
  <Paragraphs>88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Kabir</cp:lastModifiedBy>
  <cp:revision>6500</cp:revision>
  <dcterms:created xsi:type="dcterms:W3CDTF">2006-08-16T00:00:00Z</dcterms:created>
  <dcterms:modified xsi:type="dcterms:W3CDTF">2020-04-10T01:35:31Z</dcterms:modified>
</cp:coreProperties>
</file>