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74" r:id="rId4"/>
    <p:sldId id="270" r:id="rId5"/>
    <p:sldId id="265" r:id="rId6"/>
    <p:sldId id="257" r:id="rId7"/>
    <p:sldId id="263" r:id="rId8"/>
    <p:sldId id="275" r:id="rId9"/>
    <p:sldId id="276" r:id="rId10"/>
    <p:sldId id="269" r:id="rId11"/>
    <p:sldId id="272" r:id="rId12"/>
    <p:sldId id="267" r:id="rId13"/>
    <p:sldId id="268" r:id="rId14"/>
    <p:sldId id="273" r:id="rId1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AD948-921E-4954-A095-FB87B8B423DE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E4D86-B747-4416-8A23-37F6E13B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1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945B8-083A-4F51-99A8-6A97F753EB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BA1C7-AD23-4C6F-B7B3-5846D00FC36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3490-B987-412C-AB5F-DAABBB13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7E6FF-61D4-4971-B2B9-36035B70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0389-EC42-4370-AD74-46091082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CE95-78FE-4110-BB4D-A2C4C157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5CD7-4497-40BD-B4D2-EB2B0EE0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18C-3BD8-4B1A-825A-61A40B38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1B49E-B6B8-4139-A4F6-A5B98E6D3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3064D-13F4-43C6-B9E3-DC0574A0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6C50-EBB9-4066-8E87-1C1732DF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44DC-E836-448E-B758-7B3243E7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0F236-7431-4C31-BC07-ED0701C93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FEB90-0B92-4FEE-99E3-43029CF4A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33D5-8400-40F0-81F7-AF815699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5D0DB-33C8-4278-BB00-7E6D7E4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B07E9-5AB5-4BB9-86AE-657F69F0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934D-DF3B-46B1-AB85-92BB67E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7838-4F31-4CA3-8275-A717A611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22FAC-BA19-4FEC-9F9E-C1183E4D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02ED-B003-4532-8846-F940D83A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6572D-91B4-4113-8211-BD62DC13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CFAB-9562-4728-81EE-3C380B5D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A164-736B-4D4C-A4EE-DE194A60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7DB22-5D6B-4A7B-BA2F-A2D8E5BB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6915-D30C-4FBB-8BFB-7B45D902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99AC-11F1-4D3E-A01F-5AA3A787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B970-3AF0-4618-B6ED-60AA8697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5974C-71EB-435F-9DFD-7D6FF1B39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8C5A0-8368-41C4-A768-280BE1E4C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2C718-2E27-42A6-96A7-9A97BC73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625D2-A1B9-40DD-BC39-2D88F679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0923-2600-49B0-A0E2-1D9D123A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F030-00ED-4EA7-9087-0FE9C89A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8CDD0-3BAD-429F-98A3-3D3F03F3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3A4B0-66D0-4E84-882E-095A5760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75E72-3830-4F04-9DB6-322B9C17B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6B5C3-851E-4695-9C10-244EC5EA7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C00B5-C352-4CA7-9D57-18769BEC5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EC1E3-D8C4-42C5-9D24-C2B2932C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5D41F-6C87-484F-8DAC-C86477BF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BADCD-0174-4087-9358-57CD240C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A4F2E-0EDA-4ABC-91D7-F565E4EF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C7306-912F-4C2E-A541-386DD13D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D6B44-6B54-46BA-9A06-2D58B045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230D0-CE59-4A96-A80F-2E8748C5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B90C9-7475-4A2A-BFEF-A0E0764D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53034-42BF-4A95-9B9F-4DF58DEC6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1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E496-1858-4566-B182-3EE60998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1A6E-2A8B-4D32-8124-EA96F52F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FDE1B-984C-4D11-993D-1FF0B2D05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758C6-ADC2-40B2-9FA7-DE3D2627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626C0-3441-4DBD-9362-09C0BF9E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2BA3F-6476-43B4-9FED-CC4C50B1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39FE-5E58-45B6-BDA7-0B825900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2E3D5-2949-4E1B-8166-905B738B7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D182-1E34-41E6-9320-873A9A33D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46DCA-E222-432F-ACCA-EFAC40E1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79E5C11-A8BE-4340-89F3-7BA05E8C7727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74DDE-8393-4946-8DC9-499C6B48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D55FA-8767-4059-83FE-5433538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37C670FA-5728-4336-B363-B9564EC5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CB79A4BC-C121-4FEA-B0B5-89576E72A6EF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0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prstDash val="lg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E52D443-AD0C-4FB3-96C1-04B337248C78}"/>
              </a:ext>
            </a:extLst>
          </p:cNvPr>
          <p:cNvSpPr/>
          <p:nvPr userDrawn="1"/>
        </p:nvSpPr>
        <p:spPr>
          <a:xfrm>
            <a:off x="146957" y="104504"/>
            <a:ext cx="11107511" cy="6583680"/>
          </a:xfrm>
          <a:prstGeom prst="frame">
            <a:avLst>
              <a:gd name="adj1" fmla="val 793"/>
            </a:avLst>
          </a:prstGeom>
          <a:solidFill>
            <a:srgbClr val="31F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225084"/>
            <a:ext cx="10944665" cy="6147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9EE8E-1C7E-4972-9A7F-7FA6DA86EB56}"/>
              </a:ext>
            </a:extLst>
          </p:cNvPr>
          <p:cNvSpPr txBox="1"/>
          <p:nvPr/>
        </p:nvSpPr>
        <p:spPr>
          <a:xfrm>
            <a:off x="2743199" y="2321004"/>
            <a:ext cx="594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46" y="364479"/>
            <a:ext cx="872228" cy="923626"/>
          </a:xfrm>
          <a:prstGeom prst="rect">
            <a:avLst/>
          </a:prstGeom>
        </p:spPr>
      </p:pic>
      <p:pic>
        <p:nvPicPr>
          <p:cNvPr id="5" name="Picture 4" descr="12-bird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4000" y="2920668"/>
            <a:ext cx="983954" cy="1120880"/>
          </a:xfrm>
          <a:prstGeom prst="rect">
            <a:avLst/>
          </a:prstGeom>
        </p:spPr>
      </p:pic>
      <p:pic>
        <p:nvPicPr>
          <p:cNvPr id="6" name="Picture 5" descr="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146" y="1578563"/>
            <a:ext cx="1120808" cy="1120880"/>
          </a:xfrm>
          <a:prstGeom prst="rect">
            <a:avLst/>
          </a:prstGeom>
        </p:spPr>
      </p:pic>
      <p:pic>
        <p:nvPicPr>
          <p:cNvPr id="7" name="Picture 6" descr="ko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242" y="5545353"/>
            <a:ext cx="1105469" cy="94816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694000" y="4262773"/>
            <a:ext cx="1091821" cy="1066801"/>
            <a:chOff x="3541058" y="1511301"/>
            <a:chExt cx="3048000" cy="3773816"/>
          </a:xfrm>
        </p:grpSpPr>
        <p:pic>
          <p:nvPicPr>
            <p:cNvPr id="9" name="Picture 8" descr="aa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058" y="2538802"/>
              <a:ext cx="1600200" cy="1333500"/>
            </a:xfrm>
            <a:prstGeom prst="rect">
              <a:avLst/>
            </a:prstGeom>
          </p:spPr>
        </p:pic>
        <p:pic>
          <p:nvPicPr>
            <p:cNvPr id="13" name="Picture 12" descr="aa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058" y="3951617"/>
              <a:ext cx="1600200" cy="1333500"/>
            </a:xfrm>
            <a:prstGeom prst="rect">
              <a:avLst/>
            </a:prstGeom>
          </p:spPr>
        </p:pic>
        <p:pic>
          <p:nvPicPr>
            <p:cNvPr id="14" name="Picture 13" descr="aa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22376" y="1511301"/>
              <a:ext cx="1600200" cy="1333500"/>
            </a:xfrm>
            <a:prstGeom prst="rect">
              <a:avLst/>
            </a:prstGeom>
          </p:spPr>
        </p:pic>
        <p:pic>
          <p:nvPicPr>
            <p:cNvPr id="18" name="Picture 17" descr="aa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8858" y="2538803"/>
              <a:ext cx="1600200" cy="1333500"/>
            </a:xfrm>
            <a:prstGeom prst="rect">
              <a:avLst/>
            </a:prstGeom>
          </p:spPr>
        </p:pic>
        <p:pic>
          <p:nvPicPr>
            <p:cNvPr id="19" name="Picture 18" descr="aam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8529" y="3823180"/>
              <a:ext cx="1600200" cy="1333500"/>
            </a:xfrm>
            <a:prstGeom prst="rect">
              <a:avLst/>
            </a:prstGeom>
          </p:spPr>
        </p:pic>
      </p:grpSp>
      <p:sp>
        <p:nvSpPr>
          <p:cNvPr id="21" name="Flowchart: Punched Tape 20"/>
          <p:cNvSpPr/>
          <p:nvPr/>
        </p:nvSpPr>
        <p:spPr>
          <a:xfrm>
            <a:off x="228602" y="226803"/>
            <a:ext cx="4648200" cy="70007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68375" algn="l"/>
              </a:tabLs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চলো সংখ্যার সাথে ছবি মিলাই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12-Point Star 27"/>
          <p:cNvSpPr/>
          <p:nvPr/>
        </p:nvSpPr>
        <p:spPr>
          <a:xfrm>
            <a:off x="2910307" y="4158557"/>
            <a:ext cx="946501" cy="1066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১ </a:t>
            </a:r>
          </a:p>
        </p:txBody>
      </p:sp>
      <p:sp>
        <p:nvSpPr>
          <p:cNvPr id="29" name="12-Point Star 28"/>
          <p:cNvSpPr/>
          <p:nvPr/>
        </p:nvSpPr>
        <p:spPr>
          <a:xfrm>
            <a:off x="2872855" y="2895600"/>
            <a:ext cx="983954" cy="1066800"/>
          </a:xfrm>
          <a:prstGeom prst="star12">
            <a:avLst>
              <a:gd name="adj" fmla="val 28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৪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2896740" y="976560"/>
            <a:ext cx="982640" cy="7000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12-Point Star 30"/>
          <p:cNvSpPr/>
          <p:nvPr/>
        </p:nvSpPr>
        <p:spPr>
          <a:xfrm>
            <a:off x="2751340" y="5577010"/>
            <a:ext cx="1105469" cy="1066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৩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12-Point Star 31"/>
          <p:cNvSpPr/>
          <p:nvPr/>
        </p:nvSpPr>
        <p:spPr>
          <a:xfrm>
            <a:off x="2872855" y="1774708"/>
            <a:ext cx="983954" cy="924735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ular Callout 28"/>
          <p:cNvSpPr/>
          <p:nvPr/>
        </p:nvSpPr>
        <p:spPr>
          <a:xfrm>
            <a:off x="1685445" y="5715457"/>
            <a:ext cx="1219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৫</a:t>
            </a:r>
            <a:endParaRPr lang="en-US" dirty="0"/>
          </a:p>
        </p:txBody>
      </p:sp>
      <p:sp>
        <p:nvSpPr>
          <p:cNvPr id="38" name="Rectangular Callout 37"/>
          <p:cNvSpPr/>
          <p:nvPr/>
        </p:nvSpPr>
        <p:spPr>
          <a:xfrm>
            <a:off x="3200400" y="4495800"/>
            <a:ext cx="1219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ular Callout 38"/>
          <p:cNvSpPr/>
          <p:nvPr/>
        </p:nvSpPr>
        <p:spPr>
          <a:xfrm>
            <a:off x="4648200" y="3048000"/>
            <a:ext cx="1219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৩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6172200" y="1676400"/>
            <a:ext cx="1219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7620000" y="0"/>
            <a:ext cx="1219200" cy="990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lowchart: Punched Tape 41"/>
          <p:cNvSpPr/>
          <p:nvPr/>
        </p:nvSpPr>
        <p:spPr>
          <a:xfrm>
            <a:off x="1371600" y="285750"/>
            <a:ext cx="5562600" cy="123825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চলো সংখ্যা দেখে  সাজাই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200400" y="152400"/>
            <a:ext cx="7086600" cy="6705600"/>
            <a:chOff x="2057400" y="152400"/>
            <a:chExt cx="7086600" cy="6705600"/>
          </a:xfrm>
        </p:grpSpPr>
        <p:pic>
          <p:nvPicPr>
            <p:cNvPr id="9" name="Picture 8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7772400" y="152400"/>
              <a:ext cx="1371600" cy="1285875"/>
            </a:xfrm>
            <a:prstGeom prst="rect">
              <a:avLst/>
            </a:prstGeom>
          </p:spPr>
        </p:pic>
        <p:pic>
          <p:nvPicPr>
            <p:cNvPr id="49" name="Picture 48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7772400" y="1524000"/>
              <a:ext cx="1371600" cy="1285875"/>
            </a:xfrm>
            <a:prstGeom prst="rect">
              <a:avLst/>
            </a:prstGeom>
          </p:spPr>
        </p:pic>
        <p:pic>
          <p:nvPicPr>
            <p:cNvPr id="50" name="Picture 49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6324600" y="1524000"/>
              <a:ext cx="1371600" cy="1285875"/>
            </a:xfrm>
            <a:prstGeom prst="rect">
              <a:avLst/>
            </a:prstGeom>
          </p:spPr>
        </p:pic>
        <p:pic>
          <p:nvPicPr>
            <p:cNvPr id="51" name="Picture 50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7772400" y="2895600"/>
              <a:ext cx="1371600" cy="1285875"/>
            </a:xfrm>
            <a:prstGeom prst="rect">
              <a:avLst/>
            </a:prstGeom>
          </p:spPr>
        </p:pic>
        <p:pic>
          <p:nvPicPr>
            <p:cNvPr id="52" name="Picture 51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6324600" y="2895600"/>
              <a:ext cx="1371600" cy="1285875"/>
            </a:xfrm>
            <a:prstGeom prst="rect">
              <a:avLst/>
            </a:prstGeom>
          </p:spPr>
        </p:pic>
        <p:pic>
          <p:nvPicPr>
            <p:cNvPr id="53" name="Picture 52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7772400" y="4267200"/>
              <a:ext cx="1371600" cy="1285875"/>
            </a:xfrm>
            <a:prstGeom prst="rect">
              <a:avLst/>
            </a:prstGeom>
          </p:spPr>
        </p:pic>
        <p:pic>
          <p:nvPicPr>
            <p:cNvPr id="54" name="Picture 53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6248400" y="4267200"/>
              <a:ext cx="1371600" cy="1285875"/>
            </a:xfrm>
            <a:prstGeom prst="rect">
              <a:avLst/>
            </a:prstGeom>
          </p:spPr>
        </p:pic>
        <p:pic>
          <p:nvPicPr>
            <p:cNvPr id="55" name="Picture 54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7772400" y="5572125"/>
              <a:ext cx="1371600" cy="1285875"/>
            </a:xfrm>
            <a:prstGeom prst="rect">
              <a:avLst/>
            </a:prstGeom>
          </p:spPr>
        </p:pic>
        <p:pic>
          <p:nvPicPr>
            <p:cNvPr id="56" name="Picture 55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6324600" y="5572125"/>
              <a:ext cx="1371600" cy="1285875"/>
            </a:xfrm>
            <a:prstGeom prst="rect">
              <a:avLst/>
            </a:prstGeom>
          </p:spPr>
        </p:pic>
        <p:pic>
          <p:nvPicPr>
            <p:cNvPr id="57" name="Picture 56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4953000" y="5572125"/>
              <a:ext cx="1371600" cy="1285875"/>
            </a:xfrm>
            <a:prstGeom prst="rect">
              <a:avLst/>
            </a:prstGeom>
          </p:spPr>
        </p:pic>
        <p:pic>
          <p:nvPicPr>
            <p:cNvPr id="58" name="Picture 57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3505200" y="5572125"/>
              <a:ext cx="1371600" cy="1285875"/>
            </a:xfrm>
            <a:prstGeom prst="rect">
              <a:avLst/>
            </a:prstGeom>
          </p:spPr>
        </p:pic>
        <p:pic>
          <p:nvPicPr>
            <p:cNvPr id="62" name="Picture 61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2057400" y="5572125"/>
              <a:ext cx="1371600" cy="1285875"/>
            </a:xfrm>
            <a:prstGeom prst="rect">
              <a:avLst/>
            </a:prstGeom>
          </p:spPr>
        </p:pic>
        <p:pic>
          <p:nvPicPr>
            <p:cNvPr id="63" name="Picture 62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4800600" y="4267200"/>
              <a:ext cx="1371600" cy="1285875"/>
            </a:xfrm>
            <a:prstGeom prst="rect">
              <a:avLst/>
            </a:prstGeom>
          </p:spPr>
        </p:pic>
        <p:pic>
          <p:nvPicPr>
            <p:cNvPr id="64" name="Picture 63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3276600" y="4267200"/>
              <a:ext cx="1371600" cy="1285875"/>
            </a:xfrm>
            <a:prstGeom prst="rect">
              <a:avLst/>
            </a:prstGeom>
          </p:spPr>
        </p:pic>
        <p:pic>
          <p:nvPicPr>
            <p:cNvPr id="65" name="Picture 64" descr="tomato.jpg"/>
            <p:cNvPicPr>
              <a:picLocks noChangeAspect="1"/>
            </p:cNvPicPr>
            <p:nvPr/>
          </p:nvPicPr>
          <p:blipFill>
            <a:blip r:embed="rId2"/>
            <a:srcRect l="29643" t="46835" r="43255" b="15190"/>
            <a:stretch>
              <a:fillRect/>
            </a:stretch>
          </p:blipFill>
          <p:spPr>
            <a:xfrm>
              <a:off x="4876800" y="2895600"/>
              <a:ext cx="1371600" cy="12858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5181600" y="5691271"/>
            <a:ext cx="1822704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05800" y="5715000"/>
            <a:ext cx="1581150" cy="9906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98813" y="5573785"/>
            <a:ext cx="1676399" cy="1012451"/>
            <a:chOff x="3276600" y="5017957"/>
            <a:chExt cx="1676400" cy="1841161"/>
          </a:xfrm>
        </p:grpSpPr>
        <p:sp>
          <p:nvSpPr>
            <p:cNvPr id="2" name="Flowchart: Magnetic Disk 1"/>
            <p:cNvSpPr/>
            <p:nvPr/>
          </p:nvSpPr>
          <p:spPr>
            <a:xfrm>
              <a:off x="3276600" y="6096000"/>
              <a:ext cx="1676400" cy="7620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3581402" y="5867402"/>
              <a:ext cx="1828800" cy="1523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3124202" y="5943926"/>
              <a:ext cx="182879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3771901" y="5829301"/>
              <a:ext cx="1828798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V="1">
              <a:off x="2888877" y="6013076"/>
              <a:ext cx="1613645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3351731" y="5857226"/>
              <a:ext cx="1840038" cy="1614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502961" y="356146"/>
            <a:ext cx="1676400" cy="1295400"/>
            <a:chOff x="457200" y="838994"/>
            <a:chExt cx="1676400" cy="1295400"/>
          </a:xfrm>
        </p:grpSpPr>
        <p:sp>
          <p:nvSpPr>
            <p:cNvPr id="6" name="Flowchart: Magnetic Disk 5"/>
            <p:cNvSpPr/>
            <p:nvPr/>
          </p:nvSpPr>
          <p:spPr>
            <a:xfrm>
              <a:off x="457200" y="1371600"/>
              <a:ext cx="1676400" cy="7620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rot="5400000" flipH="1" flipV="1">
              <a:off x="800100" y="14859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447801" y="1708941"/>
            <a:ext cx="1676400" cy="1143000"/>
            <a:chOff x="304800" y="2057400"/>
            <a:chExt cx="1676400" cy="1143000"/>
          </a:xfrm>
        </p:grpSpPr>
        <p:sp>
          <p:nvSpPr>
            <p:cNvPr id="5" name="Flowchart: Magnetic Disk 4"/>
            <p:cNvSpPr/>
            <p:nvPr/>
          </p:nvSpPr>
          <p:spPr>
            <a:xfrm>
              <a:off x="304800" y="2438400"/>
              <a:ext cx="1676400" cy="7620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800100" y="2552700"/>
              <a:ext cx="1066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571500" y="2552700"/>
              <a:ext cx="11430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3" name="Flowchart: Punched Tape 132"/>
          <p:cNvSpPr/>
          <p:nvPr/>
        </p:nvSpPr>
        <p:spPr>
          <a:xfrm>
            <a:off x="3418767" y="356146"/>
            <a:ext cx="4876800" cy="544606"/>
          </a:xfrm>
          <a:prstGeom prst="flowChartPunchedTape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সংখ্যা দেখে  কাঠি সাজাই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Right Arrow 141"/>
          <p:cNvSpPr/>
          <p:nvPr/>
        </p:nvSpPr>
        <p:spPr>
          <a:xfrm>
            <a:off x="5105400" y="1104900"/>
            <a:ext cx="19812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/>
          <p:cNvSpPr/>
          <p:nvPr/>
        </p:nvSpPr>
        <p:spPr>
          <a:xfrm>
            <a:off x="5065776" y="2242341"/>
            <a:ext cx="19812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/>
          <p:cNvSpPr/>
          <p:nvPr/>
        </p:nvSpPr>
        <p:spPr>
          <a:xfrm>
            <a:off x="5181600" y="3517966"/>
            <a:ext cx="1981200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/>
          <p:cNvSpPr/>
          <p:nvPr/>
        </p:nvSpPr>
        <p:spPr>
          <a:xfrm>
            <a:off x="5194499" y="4646622"/>
            <a:ext cx="1901952" cy="838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8458199" y="1104900"/>
            <a:ext cx="1524000" cy="8382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360962" y="2266950"/>
            <a:ext cx="1524000" cy="8382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295567" y="4559414"/>
            <a:ext cx="1524000" cy="8382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8295567" y="3403829"/>
            <a:ext cx="1524000" cy="8382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৩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24486" y="2982168"/>
            <a:ext cx="1676400" cy="1219200"/>
            <a:chOff x="685800" y="3505200"/>
            <a:chExt cx="1676400" cy="1219200"/>
          </a:xfrm>
        </p:grpSpPr>
        <p:sp>
          <p:nvSpPr>
            <p:cNvPr id="185" name="Flowchart: Magnetic Disk 184"/>
            <p:cNvSpPr/>
            <p:nvPr/>
          </p:nvSpPr>
          <p:spPr>
            <a:xfrm>
              <a:off x="685800" y="3962400"/>
              <a:ext cx="1676400" cy="7620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 rot="5400000" flipH="1" flipV="1">
              <a:off x="1409700" y="4000500"/>
              <a:ext cx="1066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1181100" y="4000500"/>
              <a:ext cx="1066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876300" y="4000500"/>
              <a:ext cx="10668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424486" y="4242029"/>
            <a:ext cx="1676400" cy="1295401"/>
            <a:chOff x="1752600" y="3978705"/>
            <a:chExt cx="1676400" cy="1812495"/>
          </a:xfrm>
        </p:grpSpPr>
        <p:sp>
          <p:nvSpPr>
            <p:cNvPr id="166" name="Flowchart: Magnetic Disk 165"/>
            <p:cNvSpPr/>
            <p:nvPr/>
          </p:nvSpPr>
          <p:spPr>
            <a:xfrm>
              <a:off x="1752600" y="5029200"/>
              <a:ext cx="1676400" cy="762000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1730179" y="4610726"/>
              <a:ext cx="1492643" cy="2286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41284" y="4580623"/>
              <a:ext cx="1584835" cy="3810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1958779" y="4610726"/>
              <a:ext cx="1492643" cy="2286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1577779" y="4610726"/>
              <a:ext cx="1492643" cy="2286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133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29000" y="0"/>
            <a:ext cx="42672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মুল্যায়ন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700103"/>
              </p:ext>
            </p:extLst>
          </p:nvPr>
        </p:nvGraphicFramePr>
        <p:xfrm>
          <a:off x="2209800" y="1842448"/>
          <a:ext cx="748010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370">
                <a:tc gridSpan="3">
                  <a:txBody>
                    <a:bodyPr/>
                    <a:lstStyle/>
                    <a:p>
                      <a:pPr algn="ctr">
                        <a:tabLst>
                          <a:tab pos="177800" algn="l"/>
                          <a:tab pos="231775" algn="l"/>
                        </a:tabLst>
                      </a:pPr>
                      <a:r>
                        <a:rPr lang="bn-BD" sz="4800" dirty="0">
                          <a:latin typeface="NikoshBAN" pitchFamily="2" charset="0"/>
                          <a:cs typeface="NikoshBAN" pitchFamily="2" charset="0"/>
                        </a:rPr>
                        <a:t>দাগ</a:t>
                      </a:r>
                      <a:r>
                        <a:rPr lang="bn-BD" sz="4800" baseline="0" dirty="0">
                          <a:latin typeface="NikoshBAN" pitchFamily="2" charset="0"/>
                          <a:cs typeface="NikoshBAN" pitchFamily="2" charset="0"/>
                        </a:rPr>
                        <a:t>  টেনে  মিল  কর</a:t>
                      </a:r>
                      <a:endParaRPr lang="en-US" sz="4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70">
                <a:tc>
                  <a:txBody>
                    <a:bodyPr/>
                    <a:lstStyle/>
                    <a:p>
                      <a:pPr>
                        <a:tabLst>
                          <a:tab pos="177800" algn="l"/>
                          <a:tab pos="231775" algn="l"/>
                        </a:tabLst>
                      </a:pPr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4800" baseline="0" dirty="0">
                          <a:latin typeface="NikoshBAN" pitchFamily="2" charset="0"/>
                          <a:cs typeface="NikoshBAN" pitchFamily="2" charset="0"/>
                        </a:rPr>
                        <a:t> ১</a:t>
                      </a:r>
                      <a:endParaRPr lang="bn-BD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    ৪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463"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  ২ </a:t>
                      </a:r>
                      <a:endParaRPr lang="bn-BD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    ৫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463"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 </a:t>
                      </a:r>
                      <a:r>
                        <a:rPr lang="en-US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৩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    ১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63"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</a:t>
                      </a:r>
                      <a:r>
                        <a:rPr lang="bn-BD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  ৪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      ২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463">
                <a:tc>
                  <a:txBody>
                    <a:bodyPr/>
                    <a:lstStyle/>
                    <a:p>
                      <a:r>
                        <a:rPr lang="bn-BD" sz="40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ঙ</a:t>
                      </a:r>
                      <a:r>
                        <a:rPr lang="bn-BD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  ৫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4730654" y="3015928"/>
            <a:ext cx="2514600" cy="3048000"/>
            <a:chOff x="3352800" y="3342640"/>
            <a:chExt cx="2514600" cy="30480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352800" y="3342640"/>
              <a:ext cx="25146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52800" y="3952240"/>
              <a:ext cx="24384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52800" y="4714240"/>
              <a:ext cx="2438400" cy="1676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V="1">
              <a:off x="3352800" y="3342640"/>
              <a:ext cx="2479627" cy="2438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3352800" y="4066540"/>
              <a:ext cx="2479627" cy="2324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5859" y="354841"/>
            <a:ext cx="7952684" cy="58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a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9999" y="-5715000"/>
            <a:ext cx="4267200" cy="3196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9C0B4-C5C3-4FAB-8D0B-E17EB96F7BF0}"/>
              </a:ext>
            </a:extLst>
          </p:cNvPr>
          <p:cNvSpPr txBox="1"/>
          <p:nvPr/>
        </p:nvSpPr>
        <p:spPr>
          <a:xfrm>
            <a:off x="6724349" y="3722726"/>
            <a:ext cx="44214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অধ্যায়ঃ-সংখ্যার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[১-----৫]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33138123-B7CA-4C55-BAEB-C605721A331F}"/>
              </a:ext>
            </a:extLst>
          </p:cNvPr>
          <p:cNvSpPr txBox="1"/>
          <p:nvPr/>
        </p:nvSpPr>
        <p:spPr>
          <a:xfrm>
            <a:off x="684872" y="3485589"/>
            <a:ext cx="4421443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25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625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উজানী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Email:nasirict16@gmail.com</a:t>
            </a:r>
          </a:p>
          <a:p>
            <a:pPr algn="ctr"/>
            <a:endParaRPr lang="en-US" sz="2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A973C3-9592-4CB6-A034-724D244A9044}"/>
              </a:ext>
            </a:extLst>
          </p:cNvPr>
          <p:cNvGrpSpPr/>
          <p:nvPr/>
        </p:nvGrpSpPr>
        <p:grpSpPr>
          <a:xfrm>
            <a:off x="1669090" y="420915"/>
            <a:ext cx="2380396" cy="2951498"/>
            <a:chOff x="3819310" y="477652"/>
            <a:chExt cx="2961318" cy="41904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48D3D30-EF1F-49A9-962B-79C9C30B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310" y="477652"/>
              <a:ext cx="2961318" cy="41904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F803B10-6B9D-41C3-AE7D-157F39FA1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253" y="1511611"/>
              <a:ext cx="1771431" cy="209434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C6B59F-6ADD-46FE-8906-D1C22D6C4C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54" y="836119"/>
            <a:ext cx="1631092" cy="21210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400FFC-DF53-48BA-A331-BB8C86CF5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479" y="3609792"/>
            <a:ext cx="3660834" cy="593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0C37D2-D647-4507-82D6-4B3833A353D5}"/>
              </a:ext>
            </a:extLst>
          </p:cNvPr>
          <p:cNvSpPr txBox="1"/>
          <p:nvPr/>
        </p:nvSpPr>
        <p:spPr>
          <a:xfrm>
            <a:off x="2222695" y="436098"/>
            <a:ext cx="7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 descr="banana.jpg">
            <a:extLst>
              <a:ext uri="{FF2B5EF4-FFF2-40B4-BE49-F238E27FC236}">
                <a16:creationId xmlns:a16="http://schemas.microsoft.com/office/drawing/2014/main" id="{936CDEE1-5C71-448D-882C-133811BD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648" y="1666291"/>
            <a:ext cx="2857500" cy="1832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1E46CF-301F-4BEE-B05E-4E644E0CC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5" y="1476374"/>
            <a:ext cx="2533650" cy="1952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B7F35A-81FF-4E94-8109-DA7414CBB685}"/>
              </a:ext>
            </a:extLst>
          </p:cNvPr>
          <p:cNvSpPr txBox="1"/>
          <p:nvPr/>
        </p:nvSpPr>
        <p:spPr>
          <a:xfrm>
            <a:off x="632915" y="3805366"/>
            <a:ext cx="253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0721A5-C59D-457B-8922-1845BB9CB31E}"/>
              </a:ext>
            </a:extLst>
          </p:cNvPr>
          <p:cNvGrpSpPr/>
          <p:nvPr/>
        </p:nvGrpSpPr>
        <p:grpSpPr>
          <a:xfrm>
            <a:off x="3857169" y="2162858"/>
            <a:ext cx="1327588" cy="1429137"/>
            <a:chOff x="3857169" y="2162858"/>
            <a:chExt cx="1327588" cy="1429137"/>
          </a:xfrm>
        </p:grpSpPr>
        <p:pic>
          <p:nvPicPr>
            <p:cNvPr id="11" name="Picture 10" descr="aam.jpg">
              <a:extLst>
                <a:ext uri="{FF2B5EF4-FFF2-40B4-BE49-F238E27FC236}">
                  <a16:creationId xmlns:a16="http://schemas.microsoft.com/office/drawing/2014/main" id="{AB1E4CA7-3C76-47D0-9E8A-2D028A94A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64592" y="2162858"/>
              <a:ext cx="1320165" cy="700069"/>
            </a:xfrm>
            <a:prstGeom prst="rect">
              <a:avLst/>
            </a:prstGeom>
          </p:spPr>
        </p:pic>
        <p:pic>
          <p:nvPicPr>
            <p:cNvPr id="12" name="Picture 11" descr="aam.jpg">
              <a:extLst>
                <a:ext uri="{FF2B5EF4-FFF2-40B4-BE49-F238E27FC236}">
                  <a16:creationId xmlns:a16="http://schemas.microsoft.com/office/drawing/2014/main" id="{5616D619-67D5-4E17-87A8-FDDA675B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7169" y="2891926"/>
              <a:ext cx="1320165" cy="70006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1C2DD13-3119-40D6-A585-917639B69CF4}"/>
              </a:ext>
            </a:extLst>
          </p:cNvPr>
          <p:cNvSpPr txBox="1"/>
          <p:nvPr/>
        </p:nvSpPr>
        <p:spPr>
          <a:xfrm>
            <a:off x="4085513" y="3765276"/>
            <a:ext cx="218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দুইটি</a:t>
            </a:r>
            <a:r>
              <a:rPr lang="en-US" sz="3600" dirty="0"/>
              <a:t> </a:t>
            </a:r>
            <a:r>
              <a:rPr lang="en-US" sz="3600" dirty="0" err="1"/>
              <a:t>আম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27F82-FE16-459E-87F1-359515D0CEE1}"/>
              </a:ext>
            </a:extLst>
          </p:cNvPr>
          <p:cNvSpPr txBox="1"/>
          <p:nvPr/>
        </p:nvSpPr>
        <p:spPr>
          <a:xfrm>
            <a:off x="7957498" y="3666359"/>
            <a:ext cx="193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3E8463-84AE-4FB3-94F1-4F598C6B8061}"/>
              </a:ext>
            </a:extLst>
          </p:cNvPr>
          <p:cNvSpPr txBox="1"/>
          <p:nvPr/>
        </p:nvSpPr>
        <p:spPr>
          <a:xfrm>
            <a:off x="2900149" y="791570"/>
            <a:ext cx="514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52995-1E76-451E-B534-BCAA65329F4E}"/>
              </a:ext>
            </a:extLst>
          </p:cNvPr>
          <p:cNvSpPr txBox="1"/>
          <p:nvPr/>
        </p:nvSpPr>
        <p:spPr>
          <a:xfrm>
            <a:off x="1460310" y="2552131"/>
            <a:ext cx="802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 ধা</a:t>
            </a:r>
            <a:r>
              <a:rPr lang="en-US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dirty="0">
                <a:solidFill>
                  <a:srgbClr val="31F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[ ১ থেকে ৫ ]</a:t>
            </a:r>
            <a:endParaRPr lang="en-US" sz="6000" b="1" dirty="0">
              <a:solidFill>
                <a:srgbClr val="31F1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882190" y="120316"/>
            <a:ext cx="3060032" cy="1732548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786064" y="2131626"/>
            <a:ext cx="9252284" cy="3477127"/>
          </a:xfrm>
          <a:prstGeom prst="vertic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২.১.২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 থেকে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পর্যন্ত বাস্তব  উপকরণ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গণনা করতে পারবে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29000" y="381000"/>
            <a:ext cx="5181600" cy="1588477"/>
          </a:xfrm>
          <a:prstGeom prst="wedgeEllipseCallout">
            <a:avLst>
              <a:gd name="adj1" fmla="val -35222"/>
              <a:gd name="adj2" fmla="val 1147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চলো একটি  ছড়া  বলি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2597823" y="2971800"/>
            <a:ext cx="7010400" cy="3124200"/>
          </a:xfrm>
          <a:prstGeom prst="plaqu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পরে ২ , 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পরে  ৩  এমনি করে গু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বো মোরা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১,২,৩,  ..........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398475" y="1411975"/>
            <a:ext cx="3200400" cy="1752600"/>
          </a:xfrm>
          <a:prstGeom prst="rect">
            <a:avLst/>
          </a:prstGeom>
        </p:spPr>
      </p:pic>
      <p:pic>
        <p:nvPicPr>
          <p:cNvPr id="8" name="Picture 7" descr="12-bird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1508815"/>
            <a:ext cx="3302000" cy="2286000"/>
          </a:xfrm>
          <a:prstGeom prst="hexagon">
            <a:avLst/>
          </a:prstGeom>
        </p:spPr>
      </p:pic>
      <p:sp>
        <p:nvSpPr>
          <p:cNvPr id="20" name="Up Arrow Callout 19"/>
          <p:cNvSpPr/>
          <p:nvPr/>
        </p:nvSpPr>
        <p:spPr>
          <a:xfrm>
            <a:off x="1672048" y="3361048"/>
            <a:ext cx="2133600" cy="1447800"/>
          </a:xfrm>
          <a:prstGeom prst="upArrowCallout">
            <a:avLst>
              <a:gd name="adj1" fmla="val 36885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১ টি গাড়ি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7719170" y="3916907"/>
            <a:ext cx="2438400" cy="1219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২ টি পাখি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F858A-5885-45C4-87FB-C5F37F693F79}"/>
              </a:ext>
            </a:extLst>
          </p:cNvPr>
          <p:cNvSpPr txBox="1"/>
          <p:nvPr/>
        </p:nvSpPr>
        <p:spPr>
          <a:xfrm>
            <a:off x="2022230" y="356885"/>
            <a:ext cx="7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FD685-09F5-4344-9CA7-8F144018251A}"/>
              </a:ext>
            </a:extLst>
          </p:cNvPr>
          <p:cNvSpPr txBox="1"/>
          <p:nvPr/>
        </p:nvSpPr>
        <p:spPr>
          <a:xfrm>
            <a:off x="2022230" y="356885"/>
            <a:ext cx="738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 descr="banana.jpg">
            <a:extLst>
              <a:ext uri="{FF2B5EF4-FFF2-40B4-BE49-F238E27FC236}">
                <a16:creationId xmlns:a16="http://schemas.microsoft.com/office/drawing/2014/main" id="{B304FF63-F696-4B10-B562-1159C2FE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50275"/>
            <a:ext cx="4084093" cy="2945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আইসক্রিম.jpg">
            <a:extLst>
              <a:ext uri="{FF2B5EF4-FFF2-40B4-BE49-F238E27FC236}">
                <a16:creationId xmlns:a16="http://schemas.microsoft.com/office/drawing/2014/main" id="{F942FFF3-A90A-4593-B93C-53B11D22C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8" y="2001069"/>
            <a:ext cx="3716740" cy="28379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Up Arrow Callout 22">
            <a:extLst>
              <a:ext uri="{FF2B5EF4-FFF2-40B4-BE49-F238E27FC236}">
                <a16:creationId xmlns:a16="http://schemas.microsoft.com/office/drawing/2014/main" id="{430D3D7C-F1A0-4EAA-9AA2-10A88AB5A4DF}"/>
              </a:ext>
            </a:extLst>
          </p:cNvPr>
          <p:cNvSpPr/>
          <p:nvPr/>
        </p:nvSpPr>
        <p:spPr>
          <a:xfrm>
            <a:off x="1188118" y="5159221"/>
            <a:ext cx="3048000" cy="1143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৩ টি আইসক্রিম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23">
            <a:extLst>
              <a:ext uri="{FF2B5EF4-FFF2-40B4-BE49-F238E27FC236}">
                <a16:creationId xmlns:a16="http://schemas.microsoft.com/office/drawing/2014/main" id="{6BDE3BF1-ECD7-4165-8B16-BFB80531CDC5}"/>
              </a:ext>
            </a:extLst>
          </p:cNvPr>
          <p:cNvSpPr/>
          <p:nvPr/>
        </p:nvSpPr>
        <p:spPr>
          <a:xfrm>
            <a:off x="7197969" y="5291332"/>
            <a:ext cx="2209800" cy="1066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টি কলা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26">
            <a:extLst>
              <a:ext uri="{FF2B5EF4-FFF2-40B4-BE49-F238E27FC236}">
                <a16:creationId xmlns:a16="http://schemas.microsoft.com/office/drawing/2014/main" id="{D8AD0084-B28A-41C1-A103-705D4CD93F84}"/>
              </a:ext>
            </a:extLst>
          </p:cNvPr>
          <p:cNvSpPr/>
          <p:nvPr/>
        </p:nvSpPr>
        <p:spPr>
          <a:xfrm>
            <a:off x="4361758" y="5023476"/>
            <a:ext cx="2286000" cy="105562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৫ টি বল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B2B766-926D-4EDE-9376-245B4D63081C}"/>
              </a:ext>
            </a:extLst>
          </p:cNvPr>
          <p:cNvGrpSpPr/>
          <p:nvPr/>
        </p:nvGrpSpPr>
        <p:grpSpPr>
          <a:xfrm>
            <a:off x="3179928" y="1908681"/>
            <a:ext cx="4572000" cy="2612408"/>
            <a:chOff x="3643369" y="3124200"/>
            <a:chExt cx="2085862" cy="1981200"/>
          </a:xfrm>
        </p:grpSpPr>
        <p:pic>
          <p:nvPicPr>
            <p:cNvPr id="4" name="Picture 3" descr="football-ball.png">
              <a:extLst>
                <a:ext uri="{FF2B5EF4-FFF2-40B4-BE49-F238E27FC236}">
                  <a16:creationId xmlns:a16="http://schemas.microsoft.com/office/drawing/2014/main" id="{31CB9163-58C8-4317-B0A9-25419007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0" y="4343400"/>
              <a:ext cx="776231" cy="762000"/>
            </a:xfrm>
            <a:prstGeom prst="rect">
              <a:avLst/>
            </a:prstGeom>
          </p:spPr>
        </p:pic>
        <p:pic>
          <p:nvPicPr>
            <p:cNvPr id="5" name="Picture 4" descr="football-ball.png">
              <a:extLst>
                <a:ext uri="{FF2B5EF4-FFF2-40B4-BE49-F238E27FC236}">
                  <a16:creationId xmlns:a16="http://schemas.microsoft.com/office/drawing/2014/main" id="{CBC440A9-08FD-4C31-922A-90545E87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3369" y="3124200"/>
              <a:ext cx="776231" cy="762000"/>
            </a:xfrm>
            <a:prstGeom prst="rect">
              <a:avLst/>
            </a:prstGeom>
          </p:spPr>
        </p:pic>
        <p:pic>
          <p:nvPicPr>
            <p:cNvPr id="6" name="Picture 5" descr="football-ball.png">
              <a:extLst>
                <a:ext uri="{FF2B5EF4-FFF2-40B4-BE49-F238E27FC236}">
                  <a16:creationId xmlns:a16="http://schemas.microsoft.com/office/drawing/2014/main" id="{D3FD34C0-EC1C-4A42-A967-77351D61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3733800"/>
              <a:ext cx="776231" cy="762000"/>
            </a:xfrm>
            <a:prstGeom prst="rect">
              <a:avLst/>
            </a:prstGeom>
          </p:spPr>
        </p:pic>
        <p:pic>
          <p:nvPicPr>
            <p:cNvPr id="7" name="Picture 6" descr="football-ball.png">
              <a:extLst>
                <a:ext uri="{FF2B5EF4-FFF2-40B4-BE49-F238E27FC236}">
                  <a16:creationId xmlns:a16="http://schemas.microsoft.com/office/drawing/2014/main" id="{D870FD64-0EA1-41A7-9C8B-99A143BB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2569" y="4343400"/>
              <a:ext cx="776231" cy="762000"/>
            </a:xfrm>
            <a:prstGeom prst="rect">
              <a:avLst/>
            </a:prstGeom>
          </p:spPr>
        </p:pic>
        <p:pic>
          <p:nvPicPr>
            <p:cNvPr id="8" name="Picture 7" descr="football-ball.png">
              <a:extLst>
                <a:ext uri="{FF2B5EF4-FFF2-40B4-BE49-F238E27FC236}">
                  <a16:creationId xmlns:a16="http://schemas.microsoft.com/office/drawing/2014/main" id="{36F122FC-8A1B-4152-8951-AB881E842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3200400"/>
              <a:ext cx="776231" cy="762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99FE78-CF4A-4FFC-A808-0A6ED89DD6B0}"/>
              </a:ext>
            </a:extLst>
          </p:cNvPr>
          <p:cNvSpPr txBox="1"/>
          <p:nvPr/>
        </p:nvSpPr>
        <p:spPr>
          <a:xfrm>
            <a:off x="3355118" y="546208"/>
            <a:ext cx="471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42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263</Words>
  <Application>Microsoft Office PowerPoint</Application>
  <PresentationFormat>Custom</PresentationFormat>
  <Paragraphs>62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17</cp:revision>
  <dcterms:created xsi:type="dcterms:W3CDTF">2020-04-10T05:48:03Z</dcterms:created>
  <dcterms:modified xsi:type="dcterms:W3CDTF">2020-04-10T12:51:43Z</dcterms:modified>
</cp:coreProperties>
</file>