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99" r:id="rId4"/>
    <p:sldId id="273" r:id="rId5"/>
    <p:sldId id="272" r:id="rId6"/>
    <p:sldId id="295" r:id="rId7"/>
    <p:sldId id="274" r:id="rId8"/>
    <p:sldId id="267" r:id="rId9"/>
    <p:sldId id="271" r:id="rId10"/>
    <p:sldId id="292" r:id="rId11"/>
    <p:sldId id="258" r:id="rId12"/>
    <p:sldId id="294" r:id="rId13"/>
    <p:sldId id="296" r:id="rId14"/>
    <p:sldId id="298" r:id="rId15"/>
    <p:sldId id="29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0578" autoAdjust="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34CD0-35A9-43D6-B69A-7296121DD2EB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01017-B30C-4BF0-8333-331F7DD70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A9B2-45BD-4A3C-AFCD-97F604049F40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E184-9728-4737-83DE-68E935D5F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A9B2-45BD-4A3C-AFCD-97F604049F40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E184-9728-4737-83DE-68E935D5F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A9B2-45BD-4A3C-AFCD-97F604049F40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E184-9728-4737-83DE-68E935D5F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A9B2-45BD-4A3C-AFCD-97F604049F40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E184-9728-4737-83DE-68E935D5F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A9B2-45BD-4A3C-AFCD-97F604049F40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E184-9728-4737-83DE-68E935D5F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A9B2-45BD-4A3C-AFCD-97F604049F40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E184-9728-4737-83DE-68E935D5F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A9B2-45BD-4A3C-AFCD-97F604049F40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E184-9728-4737-83DE-68E935D5F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A9B2-45BD-4A3C-AFCD-97F604049F40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E184-9728-4737-83DE-68E935D5F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A9B2-45BD-4A3C-AFCD-97F604049F40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E184-9728-4737-83DE-68E935D5F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A9B2-45BD-4A3C-AFCD-97F604049F40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E184-9728-4737-83DE-68E935D5F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A9B2-45BD-4A3C-AFCD-97F604049F40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2E184-9728-4737-83DE-68E935D5F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0A9B2-45BD-4A3C-AFCD-97F604049F40}" type="datetimeFigureOut">
              <a:rPr lang="en-US" smtClean="0"/>
              <a:pPr/>
              <a:t>10-Apr-20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2E184-9728-4737-83DE-68E935D5F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hyperlink" Target="http://www.google.com/imgres?imgurl=http://hello-today.com/ht/content/archives/2012/01/kader-siddique.jpg&amp;imgrefurl=http://hello-today.com/ht/date/2012/01/04/page/2&amp;usg=__XSMaXnfjvvB_-NiJJddfcErtwcA=&amp;h=229&amp;w=288&amp;sz=8&amp;hl=en&amp;start=17&amp;zoom=1&amp;tbnid=D80lY_wphUxSyM:&amp;tbnh=91&amp;tbnw=115&amp;ei=hv94UMurKIuqrAew8ICAAQ&amp;prev=/search?q=%E0%A6%AC%E0%A6%BE%E0%A6%82%E0%A6%B2%E0%A6%BE%E0%A6%A6%E0%A7%87%E0%A6%B6%E0%A7%87%E0%A6%B0+%E0%A6%A8%E0%A6%BF%E0%A6%B0%E0%A7%8D%E0%A6%AC%E0%A6%BE%E0%A6%9A%E0%A6%A8&amp;hl=en&amp;gbv=2&amp;tbm=isch&amp;itbs=1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457200"/>
            <a:ext cx="6858000" cy="59344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bn-BD" dirty="0" smtClean="0"/>
              <a:t>\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124200" y="533400"/>
            <a:ext cx="3048000" cy="1524000"/>
          </a:xfrm>
        </p:spPr>
        <p:txBody>
          <a:bodyPr>
            <a:noAutofit/>
          </a:bodyPr>
          <a:lstStyle/>
          <a:p>
            <a:r>
              <a:rPr lang="bn-BD" sz="9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Documents and Settings\Haider\Desktop\Naznin\images[3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599" y="914400"/>
            <a:ext cx="4235669" cy="2971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1747" name="Picture 3" descr="C:\Documents and Settings\Haider\Desktop\Naznin\images[84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914400"/>
            <a:ext cx="2895600" cy="28194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1748" name="Picture 4" descr="C:\Documents and Settings\Haider\Desktop\Naznin\images[85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4038600"/>
            <a:ext cx="7010400" cy="26019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838200" y="2286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ছবিগুলো দেখ এবং ভাব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sonarbangladesh.com/blog/uploads/hassan201106011306949261_National%20Parliament%20of%20Bangladesh_jpg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7620000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390" name="Picture 6" descr="http://www.theanuranan.com/images/1269593333bhashani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519487"/>
            <a:ext cx="7620000" cy="30718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রাজনৈতিক দলের কাজগুলি ব্যাখ্যা কর।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772400" cy="1143000"/>
          </a:xfrm>
        </p:spPr>
        <p:txBody>
          <a:bodyPr>
            <a:norm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2438400"/>
            <a:ext cx="7162800" cy="3306763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*রাজনৈতিক দল বলতে কি বোঝ?</a:t>
            </a:r>
          </a:p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*রাজনৈতিক দলের উদ্দেশ্য গুলি কী?</a:t>
            </a:r>
          </a:p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*রাজনৈতিক দলের কাজগুলি কি?কি?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133600"/>
            <a:ext cx="7467600" cy="3352800"/>
          </a:xfrm>
        </p:spPr>
        <p:txBody>
          <a:bodyPr>
            <a:normAutofit/>
          </a:bodyPr>
          <a:lstStyle/>
          <a:p>
            <a:pPr algn="l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*গঠন মূলক বিরোধিতায় বিরোধি দলের ভূমিকাকী  হওয়া উচিত? লিখে আনবে।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Water lili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7924800" cy="1143000"/>
          </a:xfrm>
          <a:prstGeom prst="flowChartTerminator">
            <a:avLst/>
          </a:prstGeom>
          <a:solidFill>
            <a:srgbClr val="00B050"/>
          </a:solidFill>
          <a:ln w="9525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vert="horz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শিক্ষক পরিচিতি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81000" y="1752600"/>
            <a:ext cx="8229600" cy="3962400"/>
            <a:chOff x="381000" y="1752600"/>
            <a:chExt cx="8229600" cy="3962400"/>
          </a:xfrm>
        </p:grpSpPr>
        <p:sp>
          <p:nvSpPr>
            <p:cNvPr id="5" name="AutoShape 6" descr="Stationery"/>
            <p:cNvSpPr>
              <a:spLocks noChangeArrowheads="1"/>
            </p:cNvSpPr>
            <p:nvPr/>
          </p:nvSpPr>
          <p:spPr bwMode="auto">
            <a:xfrm>
              <a:off x="381000" y="1752600"/>
              <a:ext cx="8229600" cy="3962400"/>
            </a:xfrm>
            <a:prstGeom prst="verticalScroll">
              <a:avLst>
                <a:gd name="adj" fmla="val 12500"/>
              </a:avLst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182" tIns="45594" rIns="91182" bIns="45594" anchor="ctr"/>
            <a:lstStyle/>
            <a:p>
              <a:pPr marL="514350" indent="-514350" algn="ctr">
                <a:buNone/>
              </a:pPr>
              <a:r>
                <a:rPr lang="en-US" sz="44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মো</a:t>
              </a:r>
              <a:r>
                <a:rPr lang="en-US" sz="44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: </a:t>
              </a:r>
              <a:r>
                <a:rPr lang="en-US" sz="44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জুয়েল</a:t>
              </a:r>
              <a:r>
                <a:rPr lang="en-US" sz="44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আহমদ</a:t>
              </a:r>
              <a:r>
                <a:rPr lang="en-US" sz="44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(</a:t>
              </a:r>
              <a:r>
                <a:rPr lang="en-US" sz="44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সহকারি</a:t>
              </a:r>
              <a:r>
                <a:rPr lang="en-US" sz="44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শিক্ষক</a:t>
              </a:r>
              <a:r>
                <a:rPr lang="en-US" sz="44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)</a:t>
              </a:r>
            </a:p>
            <a:p>
              <a:pPr marL="514350" indent="-514350" algn="ctr">
                <a:buNone/>
              </a:pPr>
              <a:r>
                <a:rPr lang="en-US" sz="40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তালিমপুর</a:t>
              </a:r>
              <a:r>
                <a:rPr lang="en-US" sz="40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বাহারপুর</a:t>
              </a:r>
              <a:r>
                <a:rPr lang="en-US" sz="40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ইয়াকুবিয়া</a:t>
              </a:r>
              <a:r>
                <a:rPr lang="en-US" sz="40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দাখিল</a:t>
              </a:r>
              <a:r>
                <a:rPr lang="en-US" sz="40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মাদ্রাসা</a:t>
              </a:r>
              <a:endPara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  <a:p>
              <a:pPr marL="514350" indent="-514350" algn="ctr">
                <a:buNone/>
              </a:pPr>
              <a:r>
                <a:rPr lang="en-US" sz="40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বড়লেখা</a:t>
              </a:r>
              <a:r>
                <a:rPr lang="en-US" sz="40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40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মৌলভীবাজার</a:t>
              </a:r>
              <a:endPara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  <a:p>
              <a:pPr marL="514350" indent="-514350" algn="ctr">
                <a:buNone/>
              </a:pPr>
              <a:r>
                <a:rPr lang="en-US" sz="40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মোবা</a:t>
              </a:r>
              <a:r>
                <a:rPr lang="en-US" sz="4000" b="1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: ০১৭১৭৪১৫৫৩৪</a:t>
              </a:r>
              <a:endPara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36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        juwelbd260@gmail.com</a:t>
              </a:r>
              <a:endPara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6" name="Picture 5" descr="JUWEL  MEMIS 300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0600" y="3657600"/>
              <a:ext cx="1676400" cy="16764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459694445_d071ec81de"/>
          <p:cNvSpPr>
            <a:spLocks noChangeArrowheads="1"/>
          </p:cNvSpPr>
          <p:nvPr/>
        </p:nvSpPr>
        <p:spPr bwMode="auto">
          <a:xfrm>
            <a:off x="533400" y="190500"/>
            <a:ext cx="8153400" cy="2171700"/>
          </a:xfrm>
          <a:prstGeom prst="flowChartDecision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69381" tIns="34690" rIns="69381" bIns="34690" anchor="ctr"/>
          <a:lstStyle/>
          <a:p>
            <a:pPr algn="ctr" defTabSz="914282"/>
            <a:r>
              <a:rPr lang="bn-IN" sz="81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r>
              <a:rPr lang="bn-IN" sz="8100" b="1" dirty="0">
                <a:solidFill>
                  <a:srgbClr val="68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100" b="1" dirty="0">
              <a:solidFill>
                <a:srgbClr val="68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533400" y="2514600"/>
            <a:ext cx="8263548" cy="4057650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9381" tIns="34690" rIns="69381" bIns="34690" anchor="ctr"/>
          <a:lstStyle/>
          <a:p>
            <a:pPr defTabSz="914282"/>
            <a:r>
              <a:rPr lang="bn-IN" sz="5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bn-BD" sz="5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5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: নবম</a:t>
            </a:r>
            <a:r>
              <a:rPr lang="en-US" sz="5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5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দশম</a:t>
            </a:r>
            <a:endParaRPr lang="bn-IN" sz="5000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  <a:p>
            <a:pPr defTabSz="914282"/>
            <a:r>
              <a:rPr lang="bn-IN" sz="5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bn-BD" sz="5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5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5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5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বিশ্বপরিচয়</a:t>
            </a:r>
            <a:endParaRPr lang="en-US" sz="5000" dirty="0" smtClean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  <a:p>
            <a:pPr defTabSz="914282"/>
            <a:r>
              <a:rPr lang="en-US" sz="5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5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   : </a:t>
            </a:r>
            <a:r>
              <a:rPr lang="en-US" sz="5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২৮/০৩/২০২০ </a:t>
            </a:r>
            <a:r>
              <a:rPr lang="en-US" sz="5000" dirty="0" err="1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খ্রি</a:t>
            </a:r>
            <a:r>
              <a:rPr lang="en-US" sz="5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.</a:t>
            </a:r>
            <a:endParaRPr lang="bn-IN" sz="5000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  <a:p>
            <a:pPr defTabSz="914282"/>
            <a:r>
              <a:rPr lang="bn-IN" sz="5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bn-BD" sz="5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IN" sz="5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IN" sz="50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৪০ </a:t>
            </a:r>
            <a:r>
              <a:rPr lang="bn-IN" sz="5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bn-IN" sz="5000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C:\Documents and Settings\Haider\Desktop\Naznin\images[3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600200"/>
            <a:ext cx="3276600" cy="22989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6629" name="Picture 5" descr="C:\Documents and Settings\Haider\Desktop\Naznin\images[39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20268" y="4200605"/>
            <a:ext cx="3414132" cy="23525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6630" name="Picture 6" descr="C:\Documents and Settings\Haider\Desktop\Naznin\images[15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600200"/>
            <a:ext cx="4038600" cy="24167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914400" y="457200"/>
            <a:ext cx="73152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ছবিতে আমরা  কাদের  দেখতে পাচ্ছি?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2" descr="http://t1.gstatic.com/images?q=tbn:ANd9GcSXw3zchXBA_8uomEpsESgC3cKMcOcZUKzZmAMs0dCP4KQn6YbzGLVufQ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4343400"/>
            <a:ext cx="3886200" cy="22080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124200"/>
            <a:ext cx="7239000" cy="1143000"/>
          </a:xfrm>
        </p:spPr>
        <p:txBody>
          <a:bodyPr>
            <a:no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বাংলাদেশের রাজনৈতিক দল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762000" y="914400"/>
            <a:ext cx="7772400" cy="1081980"/>
          </a:xfrm>
          <a:prstGeom prst="ellipse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পাঠ</a:t>
            </a:r>
            <a:r>
              <a:rPr lang="en-US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4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শিরোনাম</a:t>
            </a:r>
            <a:endParaRPr lang="en-US" sz="4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667000"/>
          </a:xfrm>
        </p:spPr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রাজনৈতিক দলের সংগা দিতে পারবে।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রাজনৈতিক দলের উদ্দেশ্যগুলি ব্যাখ্যা করতে পারবে।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রাজনৈতিক দলের কাজ বিশ্লেষন করতে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ছবিগুলি মনোযোগ সহকারে দেখ।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7650" name="Picture 2" descr="C:\Documents and Settings\Haider\Desktop\Naznin\images[62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981201"/>
            <a:ext cx="4028608" cy="3276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7651" name="Picture 3" descr="C:\Documents and Settings\Haider\Desktop\Naznin\images[89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73854" y="1981199"/>
            <a:ext cx="2855746" cy="33956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sphotos-a.xx.fbcdn.net/hphotos-snc7/c146.0.403.403/p403x403/320408_10151028215211594_288086425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3838575" cy="33337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3555" name="Picture 3" descr="C:\Documents and Settings\Haider\Desktop\Naznin\images[46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654854"/>
            <a:ext cx="4702466" cy="300788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95400" y="609600"/>
            <a:ext cx="6705600" cy="1143000"/>
          </a:xfrm>
        </p:spPr>
        <p:txBody>
          <a:bodyPr>
            <a:no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(সময়ঃ ৫ মিনিট)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066800" y="2209800"/>
            <a:ext cx="6629400" cy="2514600"/>
          </a:xfrm>
        </p:spPr>
        <p:txBody>
          <a:bodyPr>
            <a:norm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রাজনৈতিক দলের উদ্দেশ্যগুলি লিখ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2800" i="1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124</Words>
  <Application>Microsoft Office PowerPoint</Application>
  <PresentationFormat>On-screen Show (4:3)</PresentationFormat>
  <Paragraphs>33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স্বাগতম</vt:lpstr>
      <vt:lpstr>Slide 2</vt:lpstr>
      <vt:lpstr>Slide 3</vt:lpstr>
      <vt:lpstr>Slide 4</vt:lpstr>
      <vt:lpstr>বাংলাদেশের রাজনৈতিক দল</vt:lpstr>
      <vt:lpstr>শিখনফল</vt:lpstr>
      <vt:lpstr>ছবিগুলি মনোযোগ সহকারে দেখ।</vt:lpstr>
      <vt:lpstr>Slide 8</vt:lpstr>
      <vt:lpstr>জোড়ায় কাজ (সময়ঃ ৫ মিনিট)</vt:lpstr>
      <vt:lpstr>Slide 10</vt:lpstr>
      <vt:lpstr>Slide 11</vt:lpstr>
      <vt:lpstr>দলগত কাজ</vt:lpstr>
      <vt:lpstr>মূল্যায়ণ</vt:lpstr>
      <vt:lpstr>বাড়ির কাজ</vt:lpstr>
      <vt:lpstr>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Haider</dc:creator>
  <cp:lastModifiedBy>DeLL</cp:lastModifiedBy>
  <cp:revision>57</cp:revision>
  <dcterms:created xsi:type="dcterms:W3CDTF">2007-02-01T20:31:05Z</dcterms:created>
  <dcterms:modified xsi:type="dcterms:W3CDTF">2020-04-10T15:55:07Z</dcterms:modified>
</cp:coreProperties>
</file>