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73" r:id="rId6"/>
    <p:sldId id="260" r:id="rId7"/>
    <p:sldId id="259" r:id="rId8"/>
    <p:sldId id="262" r:id="rId9"/>
    <p:sldId id="332" r:id="rId10"/>
    <p:sldId id="299" r:id="rId11"/>
    <p:sldId id="321" r:id="rId12"/>
    <p:sldId id="324" r:id="rId13"/>
    <p:sldId id="323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19" r:id="rId22"/>
    <p:sldId id="334" r:id="rId23"/>
    <p:sldId id="335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7"/>
            <a:ext cx="8347872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3632608"/>
            <a:ext cx="8347872" cy="1425245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5EEC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C3C5AA0A-20A1-4EE8-9421-11FE212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4"/>
            <a:ext cx="10994760" cy="4275733"/>
          </a:xfrm>
        </p:spPr>
        <p:txBody>
          <a:bodyPr/>
          <a:lstStyle>
            <a:lvl1pPr algn="l">
              <a:defRPr sz="3733">
                <a:solidFill>
                  <a:srgbClr val="333300"/>
                </a:solidFill>
              </a:defRPr>
            </a:lvl1pPr>
            <a:lvl2pPr algn="l">
              <a:defRPr>
                <a:solidFill>
                  <a:srgbClr val="333300"/>
                </a:solidFill>
              </a:defRPr>
            </a:lvl2pPr>
            <a:lvl3pPr algn="l">
              <a:defRPr>
                <a:solidFill>
                  <a:srgbClr val="333300"/>
                </a:solidFill>
              </a:defRPr>
            </a:lvl3pPr>
            <a:lvl4pPr algn="l">
              <a:defRPr>
                <a:solidFill>
                  <a:srgbClr val="333300"/>
                </a:solidFill>
              </a:defRPr>
            </a:lvl4pPr>
            <a:lvl5pPr algn="l"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8347873" cy="4477808"/>
          </a:xfrm>
        </p:spPr>
        <p:txBody>
          <a:bodyPr/>
          <a:lstStyle>
            <a:lvl1pPr>
              <a:defRPr sz="3733"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1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7"/>
            <a:ext cx="5386917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4642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21787"/>
            <a:ext cx="5389033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625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7C611F08-6AAC-43BB-9F22-B662A492496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6957" y="6567488"/>
            <a:ext cx="6096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2137">
            <a:off x="-300700" y="825207"/>
            <a:ext cx="7413263" cy="2273027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" y="4331882"/>
            <a:ext cx="7031181" cy="2812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1563930"/>
            <a:ext cx="4290424" cy="324359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225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90" y="4986286"/>
            <a:ext cx="11499273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নিয়ন্ত্রণঃ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সংগতি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বিশেষায়িত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011382"/>
            <a:ext cx="5126183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7" b="14780"/>
          <a:stretch/>
        </p:blipFill>
        <p:spPr>
          <a:xfrm>
            <a:off x="5749636" y="1011382"/>
            <a:ext cx="58327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90" y="4986286"/>
            <a:ext cx="11499273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ব্যবস্থাপনাঃ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7" b="24761"/>
          <a:stretch/>
        </p:blipFill>
        <p:spPr>
          <a:xfrm>
            <a:off x="4709679" y="1497775"/>
            <a:ext cx="6457950" cy="2327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3078"/>
          <a:stretch/>
        </p:blipFill>
        <p:spPr>
          <a:xfrm>
            <a:off x="983756" y="817418"/>
            <a:ext cx="3037864" cy="39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596401" y="58677"/>
            <a:ext cx="6935526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8375" y="1035424"/>
            <a:ext cx="11205806" cy="3802003"/>
            <a:chOff x="258375" y="1035424"/>
            <a:chExt cx="11205806" cy="38020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961" y="1035424"/>
              <a:ext cx="5470220" cy="38020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Right Arrow 17"/>
            <p:cNvSpPr/>
            <p:nvPr/>
          </p:nvSpPr>
          <p:spPr bwMode="auto">
            <a:xfrm>
              <a:off x="258375" y="2071199"/>
              <a:ext cx="5633019" cy="204360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kumimoji="0" lang="en-US" sz="40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0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ফোন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4742" y="901779"/>
            <a:ext cx="11277782" cy="4069291"/>
            <a:chOff x="284742" y="901779"/>
            <a:chExt cx="11277782" cy="40692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394" y="901779"/>
              <a:ext cx="5671130" cy="4069291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 bwMode="auto">
            <a:xfrm>
              <a:off x="284742" y="2071199"/>
              <a:ext cx="5633019" cy="2043601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ফ্যাক্স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8902" y="901778"/>
            <a:ext cx="11293622" cy="4069291"/>
            <a:chOff x="268902" y="901778"/>
            <a:chExt cx="11293622" cy="40692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907" y="901778"/>
              <a:ext cx="5569617" cy="40692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Right Arrow 21"/>
            <p:cNvSpPr/>
            <p:nvPr/>
          </p:nvSpPr>
          <p:spPr bwMode="auto">
            <a:xfrm>
              <a:off x="268902" y="2065296"/>
              <a:ext cx="5633019" cy="2043601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746" y="901779"/>
            <a:ext cx="11419702" cy="4153652"/>
            <a:chOff x="266746" y="901779"/>
            <a:chExt cx="11419702" cy="41536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907" y="901779"/>
              <a:ext cx="5693541" cy="41536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Right Arrow 23"/>
            <p:cNvSpPr/>
            <p:nvPr/>
          </p:nvSpPr>
          <p:spPr bwMode="auto">
            <a:xfrm>
              <a:off x="266746" y="2067801"/>
              <a:ext cx="5633019" cy="204360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2599" y="837101"/>
            <a:ext cx="11473322" cy="4218330"/>
            <a:chOff x="262599" y="837101"/>
            <a:chExt cx="11473322" cy="42183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178" y="837101"/>
              <a:ext cx="5785743" cy="42183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6" name="Right Arrow 25"/>
            <p:cNvSpPr/>
            <p:nvPr/>
          </p:nvSpPr>
          <p:spPr bwMode="auto">
            <a:xfrm>
              <a:off x="262599" y="2073704"/>
              <a:ext cx="5633019" cy="2043601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ইন্ট্রানেট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5089" y="5529706"/>
            <a:ext cx="11191359" cy="4924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ছবিও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089" y="5494533"/>
            <a:ext cx="11191359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ফ্যাক্সের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তাৎক্ষণিকভাবে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9764" y="5501115"/>
            <a:ext cx="10910177" cy="5078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গুরত্বপূর্ণ।কারণ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দ্রুততার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071" y="5507738"/>
            <a:ext cx="10910177" cy="5078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পণ্যসেবার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7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746" y="5507738"/>
            <a:ext cx="10910177" cy="61555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সংস্থাপিত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ইন্ট্রানেট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8" grpId="0" animBg="1"/>
      <p:bldP spid="29" grpId="0" animBg="1"/>
      <p:bldP spid="30" grpId="0" animBg="1"/>
      <p:bldP spid="3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90" y="4986286"/>
            <a:ext cx="11499273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0" y="959370"/>
            <a:ext cx="5881809" cy="3867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b="15342"/>
          <a:stretch/>
        </p:blipFill>
        <p:spPr>
          <a:xfrm>
            <a:off x="6185089" y="1097434"/>
            <a:ext cx="5653076" cy="35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6882" y="5557957"/>
            <a:ext cx="3173033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2" y="1146855"/>
            <a:ext cx="3544224" cy="3397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" b="27121"/>
          <a:stretch/>
        </p:blipFill>
        <p:spPr>
          <a:xfrm>
            <a:off x="3768436" y="1130426"/>
            <a:ext cx="4197246" cy="3413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5" y="1130426"/>
            <a:ext cx="4026449" cy="34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6843" y="5554853"/>
            <a:ext cx="3173033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4" y="1211475"/>
            <a:ext cx="6134752" cy="3766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09" y="1211475"/>
            <a:ext cx="4667169" cy="3766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6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1176" y="5842337"/>
            <a:ext cx="1634284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" y="3457742"/>
            <a:ext cx="4156164" cy="2333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6250"/>
          <a:stretch/>
        </p:blipFill>
        <p:spPr bwMode="auto">
          <a:xfrm>
            <a:off x="7245928" y="3380356"/>
            <a:ext cx="4621210" cy="251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872838"/>
            <a:ext cx="5486399" cy="2435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94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9471" y="1159833"/>
            <a:ext cx="7964019" cy="5272957"/>
            <a:chOff x="1609471" y="1159833"/>
            <a:chExt cx="7964019" cy="5272957"/>
          </a:xfrm>
        </p:grpSpPr>
        <p:sp>
          <p:nvSpPr>
            <p:cNvPr id="9" name="Rectangle 8"/>
            <p:cNvSpPr/>
            <p:nvPr/>
          </p:nvSpPr>
          <p:spPr>
            <a:xfrm>
              <a:off x="1609471" y="5417127"/>
              <a:ext cx="7964019" cy="101566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প্রতিদ্বন্ধীদের</a:t>
              </a:r>
              <a:r>
                <a:rPr lang="en-US" sz="60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60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sz="60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60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সংগ্রহ</a:t>
              </a:r>
              <a:endParaRPr lang="en-US" sz="6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199" y="1159833"/>
              <a:ext cx="4567601" cy="410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6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744" y="5268549"/>
            <a:ext cx="11111347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  <a:cs typeface="Nikosh" pitchFamily="2" charset="0"/>
              </a:rPr>
              <a:t>EPOS)</a:t>
            </a:r>
            <a:r>
              <a:rPr lang="en-US" sz="36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ইলেক্ট্রনিক</a:t>
            </a:r>
            <a:r>
              <a:rPr lang="en-US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পয়েন্ট</a:t>
            </a:r>
            <a:r>
              <a:rPr lang="en-US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অব</a:t>
            </a:r>
            <a:r>
              <a:rPr lang="en-US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সেল</a:t>
            </a:r>
            <a:r>
              <a:rPr lang="en-US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6" y="916506"/>
            <a:ext cx="5798291" cy="4236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18" y="916506"/>
            <a:ext cx="5440074" cy="4252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86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618" y="5226984"/>
            <a:ext cx="11194473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লাইন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ব্যাংকিং,ক্রেডিট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ডেবিট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ব্যাংকিংয়ের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বিক্রেতা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ক্রেতার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স্থানান্তর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8545" b="15289"/>
          <a:stretch/>
        </p:blipFill>
        <p:spPr>
          <a:xfrm>
            <a:off x="6323023" y="851625"/>
            <a:ext cx="2996558" cy="254164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t="6748" r="6896" b="7332"/>
          <a:stretch/>
        </p:blipFill>
        <p:spPr>
          <a:xfrm>
            <a:off x="274383" y="728311"/>
            <a:ext cx="3213486" cy="275884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07" y="2598811"/>
            <a:ext cx="3254602" cy="2510319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48" y="2251728"/>
            <a:ext cx="3349875" cy="288052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32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970665" y="461895"/>
            <a:ext cx="5681864" cy="122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3277" y="3560453"/>
            <a:ext cx="5641885" cy="357236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শিক্ষক,বীরগাঁও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০১৬৭৩১৯৭৯০০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200" dirty="0" smtClean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Eজেলা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অ্যাম্বাসেডর,ব্রাহ্মণবাড়িয়া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arifislam775@gmail.com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386945" y="3829416"/>
            <a:ext cx="5333270" cy="24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১ম, পাঠ-৪,সময়ঃ ৫০মিনিট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১০-০৪-২০২০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1" y="1486254"/>
            <a:ext cx="2017776" cy="200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5" y="1349618"/>
            <a:ext cx="2069781" cy="24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51198" y="109753"/>
            <a:ext cx="2965285" cy="933037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18" y="1338051"/>
            <a:ext cx="1623512" cy="162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983" y="5232864"/>
            <a:ext cx="11961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১.আইসিটি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২.ব্যবসায়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ICT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মাধ্যমগুলো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10" y="1275818"/>
            <a:ext cx="6939162" cy="37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408219" y="8659"/>
            <a:ext cx="3616036" cy="1066800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5" y="150696"/>
            <a:ext cx="1302329" cy="13023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4857" y="1278078"/>
            <a:ext cx="11797143" cy="537210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১.বাজারে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সঙ্গতি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খ.পণ্যের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ঘ.পণ্যের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২.পণ্য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ঘ.ই-মেইল</a:t>
            </a:r>
            <a:endParaRPr lang="en-US" sz="3600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৩.কিসের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খ.রোবট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গ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ঘ.ই-মেইল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3144984" y="1702345"/>
            <a:ext cx="872836" cy="7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242456" y="3919073"/>
            <a:ext cx="872836" cy="710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7467598" y="5581618"/>
            <a:ext cx="872836" cy="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408219" y="8659"/>
            <a:ext cx="3616036" cy="1066800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5" y="150696"/>
            <a:ext cx="1302329" cy="13023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4857" y="1278078"/>
            <a:ext cx="11797143" cy="537210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৪.কী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মজুদের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খ.সফটওয়্যার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গ.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৫.পণ্যের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বিপণনে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খ.উৎপাদন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গ।আইসিটি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ঘ.ই-মেইল</a:t>
            </a:r>
            <a:endParaRPr lang="en-US" sz="3600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৬.পণ্য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মনিটরিং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ক.GS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খ.GPS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গ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GPRS       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ঘ.EPOS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1995055" y="1743908"/>
            <a:ext cx="872836" cy="7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242456" y="3919073"/>
            <a:ext cx="872836" cy="710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6075217" y="5479412"/>
            <a:ext cx="872836" cy="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48" y="1808848"/>
            <a:ext cx="3986784" cy="2292096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 bwMode="auto">
          <a:xfrm>
            <a:off x="4019481" y="277089"/>
            <a:ext cx="3600519" cy="1531759"/>
          </a:xfrm>
          <a:prstGeom prst="pentagon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sz="36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322" y="4405745"/>
            <a:ext cx="11295048" cy="1380906"/>
          </a:xfrm>
        </p:spPr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সাধিত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6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049" y="5137967"/>
            <a:ext cx="146944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9" y="609600"/>
            <a:ext cx="4212214" cy="4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87927" y="5158775"/>
            <a:ext cx="10394269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809191"/>
            <a:ext cx="5783265" cy="4349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91" y="789709"/>
            <a:ext cx="5535900" cy="43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95315" y="4973781"/>
            <a:ext cx="10488321" cy="11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5" y="529051"/>
            <a:ext cx="6179560" cy="39528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74874" y="529051"/>
            <a:ext cx="4696689" cy="3952875"/>
            <a:chOff x="6774874" y="529051"/>
            <a:chExt cx="4696689" cy="39528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92"/>
            <a:stretch/>
          </p:blipFill>
          <p:spPr>
            <a:xfrm>
              <a:off x="6774874" y="529052"/>
              <a:ext cx="4696689" cy="39528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36874" y="529051"/>
              <a:ext cx="31726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বিক্রয়ের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হিসাবের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খাতা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9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309254"/>
            <a:ext cx="11111345" cy="4525963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43753" y="0"/>
            <a:ext cx="56468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8865" y="2884138"/>
            <a:ext cx="10801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ব্যবসায়ে</a:t>
            </a:r>
            <a:r>
              <a:rPr lang="en-US" sz="6600" b="1" kern="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6600" b="1" kern="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6600" b="1" kern="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6600" b="1" kern="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গুরত্ব</a:t>
            </a:r>
            <a:endParaRPr lang="en-US" sz="6600" b="1" kern="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94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r="2865"/>
          <a:stretch/>
        </p:blipFill>
        <p:spPr>
          <a:xfrm>
            <a:off x="581892" y="1480807"/>
            <a:ext cx="11055926" cy="47389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83514" y="420111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6036" y="1662545"/>
            <a:ext cx="8118764" cy="3131129"/>
          </a:xfrm>
        </p:spPr>
        <p:txBody>
          <a:bodyPr/>
          <a:lstStyle/>
          <a:p>
            <a:pPr algn="l"/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ব্যবসা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বানিজ্যের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বিপনন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যোগ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মাত্রাগুলো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b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বাজারজাত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5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90" y="4986286"/>
            <a:ext cx="11499273" cy="10464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ব্যবসা-বাণিজ্যের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দ্রুততম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আমুল</a:t>
            </a:r>
            <a:r>
              <a:rPr lang="en-US" sz="3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পরিবর্তণের</a:t>
            </a:r>
            <a:r>
              <a:rPr lang="en-US" sz="3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80" y="1090561"/>
            <a:ext cx="74580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6" y="58677"/>
            <a:ext cx="5267704" cy="6246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3489" y="4804044"/>
            <a:ext cx="7102533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14" y="1015480"/>
            <a:ext cx="3493008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012" y="741041"/>
            <a:ext cx="6207059" cy="803564"/>
          </a:xfrm>
        </p:spPr>
        <p:txBody>
          <a:bodyPr/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26137"/>
              </p:ext>
            </p:extLst>
          </p:nvPr>
        </p:nvGraphicFramePr>
        <p:xfrm>
          <a:off x="484909" y="2493818"/>
          <a:ext cx="10044546" cy="110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7479360" imgH="491040" progId="Package">
                  <p:embed/>
                </p:oleObj>
              </mc:Choice>
              <mc:Fallback>
                <p:oleObj name="Packager Shell Object" showAsIcon="1" r:id="rId3" imgW="74793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909" y="2493818"/>
                        <a:ext cx="10044546" cy="1108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6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ohel-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hel-10" id="{5B2D1FB9-1CC2-46A3-84E9-6A6FC860A635}" vid="{FDCF78FD-7799-4971-AAD4-35D23497CB47}"/>
    </a:ext>
  </a:extLst>
</a:theme>
</file>

<file path=ppt/theme/theme2.xml><?xml version="1.0" encoding="utf-8"?>
<a:theme xmlns:a="http://schemas.openxmlformats.org/drawingml/2006/main" name="Sohel-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hel-11" id="{9BF9AB9D-44B2-4ACA-888F-415CB7235B87}" vid="{55662D68-E154-4FEB-8856-9B26B822E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Sohel-10</Template>
  <TotalTime>1631</TotalTime>
  <Words>441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Gothic</vt:lpstr>
      <vt:lpstr>Arial</vt:lpstr>
      <vt:lpstr>Calibri</vt:lpstr>
      <vt:lpstr>Nikosh</vt:lpstr>
      <vt:lpstr>NikoshBAN</vt:lpstr>
      <vt:lpstr>Siyam Rupali</vt:lpstr>
      <vt:lpstr>Times New Roman</vt:lpstr>
      <vt:lpstr>Sohel-10</vt:lpstr>
      <vt:lpstr>Sohel-11</vt:lpstr>
      <vt:lpstr>Packager Shell Object</vt:lpstr>
      <vt:lpstr>মাল্টিমিডিয়া ক্লাশে সবাইকে- 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  1. আইসিটি প্রয়োগে ব্যবসা বানিজ্যের সুবিধাদি সমূহ বর্ণনা করতে পারবে; ২. আইসিটি প্রয়োগের ফলে বিপনন ও প্রচারে যোগ হওয়া নতুন মাত্রাগুলো চিহ্নিত করতে পারবে; ৩. উন্নত বাজারজাত বা বিপণন ব্যবস্থা বিশ্লেষণ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সবাইকে-</dc:title>
  <dc:creator>RASEL</dc:creator>
  <cp:lastModifiedBy>RASEL</cp:lastModifiedBy>
  <cp:revision>325</cp:revision>
  <dcterms:created xsi:type="dcterms:W3CDTF">2018-09-05T04:55:53Z</dcterms:created>
  <dcterms:modified xsi:type="dcterms:W3CDTF">2020-04-10T03:50:42Z</dcterms:modified>
</cp:coreProperties>
</file>