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30T12:36:23.768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2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4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1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9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0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9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4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7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EB0F-E59D-480A-BBC9-D8E063A337D4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F1A3-1F1B-490F-9E33-33EF44F5F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6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1034" y="2772877"/>
            <a:ext cx="10730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আজকের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পাঠে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সবাইকে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স্বাগতম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14648937"/>
      </p:ext>
    </p:extLst>
  </p:cSld>
  <p:clrMapOvr>
    <a:masterClrMapping/>
  </p:clrMapOvr>
  <p:transition spd="slow" advClick="0" advTm="6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1121" y="333709"/>
            <a:ext cx="22188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 smtClean="0">
                <a:latin typeface="NikoshBAN" charset="0"/>
                <a:cs typeface="NikoshBAN" charset="0"/>
              </a:rPr>
              <a:t>পরিচিতি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583998" y="2007755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 err="1" smtClean="0"/>
              <a:t>মোঃজাকির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হোসেন</a:t>
            </a:r>
            <a:r>
              <a:rPr lang="en-US" sz="3600" dirty="0" smtClean="0"/>
              <a:t>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err="1" smtClean="0"/>
              <a:t>প্রধান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শিক্ষক</a:t>
            </a:r>
            <a:r>
              <a:rPr lang="en-US" sz="3600" dirty="0" smtClean="0"/>
              <a:t>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err="1" smtClean="0"/>
              <a:t>দক্ষিণ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লালমোহন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বিদ্যালয়</a:t>
            </a:r>
            <a:endParaRPr lang="en-US" sz="3600" dirty="0" smtClean="0"/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err="1" smtClean="0"/>
              <a:t>লালমোহন</a:t>
            </a:r>
            <a:r>
              <a:rPr lang="en-US" sz="3600" dirty="0" smtClean="0"/>
              <a:t> ,</a:t>
            </a:r>
            <a:r>
              <a:rPr lang="en-US" sz="3600" dirty="0" err="1" smtClean="0"/>
              <a:t>ভোলা</a:t>
            </a:r>
            <a:endParaRPr lang="en-US" sz="3600" dirty="0" smtClean="0"/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ই </a:t>
            </a:r>
            <a:r>
              <a:rPr lang="en-US" sz="3600" dirty="0" err="1" smtClean="0"/>
              <a:t>মেইল</a:t>
            </a:r>
            <a:r>
              <a:rPr lang="en-US" sz="3600" dirty="0" smtClean="0"/>
              <a:t>-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272270" y="2007755"/>
            <a:ext cx="44346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-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</a:p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   -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 ও  পরিবেশ</a:t>
            </a:r>
          </a:p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 - ৫ম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-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3025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7144" y="206063"/>
            <a:ext cx="4963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আজকের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পাঠ</a:t>
            </a:r>
            <a:r>
              <a:rPr lang="en-US" sz="6000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09068" y="5368832"/>
            <a:ext cx="9045719" cy="122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 smtClean="0"/>
              <a:t>         </a:t>
            </a:r>
            <a:r>
              <a:rPr lang="en-US" sz="7200" dirty="0" err="1" smtClean="0"/>
              <a:t>চিত্রঃ</a:t>
            </a:r>
            <a:r>
              <a:rPr lang="en-US" sz="7200" dirty="0" smtClean="0"/>
              <a:t> </a:t>
            </a:r>
            <a:r>
              <a:rPr lang="en-US" sz="7200" dirty="0" err="1" smtClean="0"/>
              <a:t>বায়ুমন্ডল</a:t>
            </a:r>
            <a:endParaRPr lang="en-US" sz="7200" dirty="0"/>
          </a:p>
        </p:txBody>
      </p:sp>
      <p:grpSp>
        <p:nvGrpSpPr>
          <p:cNvPr id="5" name="Group 4"/>
          <p:cNvGrpSpPr/>
          <p:nvPr/>
        </p:nvGrpSpPr>
        <p:grpSpPr>
          <a:xfrm>
            <a:off x="5221832" y="1640688"/>
            <a:ext cx="1596980" cy="3342884"/>
            <a:chOff x="4803820" y="1679877"/>
            <a:chExt cx="1596980" cy="3342884"/>
          </a:xfrm>
        </p:grpSpPr>
        <p:sp>
          <p:nvSpPr>
            <p:cNvPr id="6" name="Flowchart: Connector 5"/>
            <p:cNvSpPr/>
            <p:nvPr/>
          </p:nvSpPr>
          <p:spPr>
            <a:xfrm>
              <a:off x="4803820" y="3464416"/>
              <a:ext cx="1596980" cy="1558345"/>
            </a:xfrm>
            <a:prstGeom prst="flowChartConnector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পৃথিবী</a:t>
              </a:r>
              <a:r>
                <a:rPr lang="en-US" sz="2800" dirty="0" smtClean="0">
                  <a:solidFill>
                    <a:prstClr val="white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35378" y="3019686"/>
              <a:ext cx="8803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ট্রপোমন্ডল</a:t>
              </a:r>
              <a:endParaRPr 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58435" y="2267744"/>
              <a:ext cx="10342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স্ট্র্যাটোমন্ডল</a:t>
              </a:r>
              <a:endParaRPr 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94033" y="1679877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মেসোমন্ডল</a:t>
              </a:r>
              <a:endParaRPr 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997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6000">
        <p14:glitter pattern="hexagon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40259" y="340208"/>
            <a:ext cx="2235718" cy="6396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75818" y="1814780"/>
            <a:ext cx="7277954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</a:t>
            </a:r>
            <a:endParaRPr lang="en-US" sz="7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 algn="ctr">
              <a:buAutoNum type="arabicParenBoth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বায়ুমন্ডল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50" indent="-514350" algn="ctr">
              <a:buAutoNum type="arabicParenBoth"/>
            </a:pP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বায়ুমন্ডলের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50" indent="-514350" algn="ctr">
              <a:buFontTx/>
              <a:buAutoNum type="arabicParenBoth"/>
            </a:pP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বায়ুমন্ডলের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8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8948" y="2060619"/>
            <a:ext cx="10564596" cy="230832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ভূপৃষ্ঠের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চারদিকে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জীবজগতের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প্রান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ধারনের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প্রয়োজনীয়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বায়ু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উপাদান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বেষ্টিত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থাকাকে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বায়ুমন্ডল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বলে</a:t>
            </a:r>
            <a:r>
              <a:rPr lang="en-US" sz="4800" dirty="0" smtClean="0">
                <a:solidFill>
                  <a:srgbClr val="00B050"/>
                </a:solidFill>
              </a:rPr>
              <a:t> ।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47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6000">
        <p14:honeycomb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849787"/>
              </p:ext>
            </p:extLst>
          </p:nvPr>
        </p:nvGraphicFramePr>
        <p:xfrm>
          <a:off x="618185" y="1712888"/>
          <a:ext cx="10663708" cy="454518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100812"/>
                <a:gridCol w="2562896"/>
              </a:tblGrid>
              <a:tr h="4881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1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নাইট্রজেন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৭৮.০২</a:t>
                      </a:r>
                    </a:p>
                  </a:txBody>
                  <a:tcPr/>
                </a:tc>
              </a:tr>
              <a:tr h="4881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অক্রিজেন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২০.৭১</a:t>
                      </a:r>
                      <a:endParaRPr lang="en-US" dirty="0"/>
                    </a:p>
                  </a:txBody>
                  <a:tcPr/>
                </a:tc>
              </a:tr>
              <a:tr h="4881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আরগন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০.৮০</a:t>
                      </a:r>
                      <a:endParaRPr lang="en-US" dirty="0"/>
                    </a:p>
                  </a:txBody>
                  <a:tcPr/>
                </a:tc>
              </a:tr>
              <a:tr h="521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কার্বন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ডাইঅক্রাইড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০.০৩</a:t>
                      </a:r>
                      <a:endParaRPr lang="en-US" dirty="0"/>
                    </a:p>
                  </a:txBody>
                  <a:tcPr/>
                </a:tc>
              </a:tr>
              <a:tr h="4881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অন্য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গ্যাস</a:t>
                      </a:r>
                      <a:r>
                        <a:rPr lang="en-US" dirty="0" smtClean="0"/>
                        <a:t> ( </a:t>
                      </a:r>
                      <a:r>
                        <a:rPr lang="en-US" dirty="0" err="1" smtClean="0"/>
                        <a:t>নিয়ন</a:t>
                      </a:r>
                      <a:r>
                        <a:rPr lang="en-US" dirty="0" smtClean="0"/>
                        <a:t> ,</a:t>
                      </a:r>
                      <a:r>
                        <a:rPr lang="en-US" dirty="0" err="1" smtClean="0"/>
                        <a:t>হিলিয়াম</a:t>
                      </a:r>
                      <a:r>
                        <a:rPr lang="en-US" dirty="0" smtClean="0"/>
                        <a:t> ,</a:t>
                      </a:r>
                      <a:r>
                        <a:rPr lang="en-US" dirty="0" err="1" smtClean="0"/>
                        <a:t>ক্রিপটন,জেনন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মিথেন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নাইট্রাস</a:t>
                      </a:r>
                      <a:r>
                        <a:rPr lang="en-US" baseline="0" dirty="0" smtClean="0"/>
                        <a:t>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০.০২</a:t>
                      </a:r>
                      <a:endParaRPr lang="en-US" dirty="0"/>
                    </a:p>
                  </a:txBody>
                  <a:tcPr/>
                </a:tc>
              </a:tr>
              <a:tr h="4881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জলীয়বাষ্প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০.৪১</a:t>
                      </a:r>
                      <a:endParaRPr lang="en-US" dirty="0"/>
                    </a:p>
                  </a:txBody>
                  <a:tcPr/>
                </a:tc>
              </a:tr>
              <a:tr h="4881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ধুলিকনা</a:t>
                      </a:r>
                      <a:r>
                        <a:rPr lang="en-US" dirty="0" smtClean="0"/>
                        <a:t> ও </a:t>
                      </a:r>
                      <a:r>
                        <a:rPr lang="en-US" dirty="0" err="1" smtClean="0"/>
                        <a:t>কণিকা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০.০১</a:t>
                      </a:r>
                      <a:endParaRPr lang="en-US" dirty="0"/>
                    </a:p>
                  </a:txBody>
                  <a:tcPr/>
                </a:tc>
              </a:tr>
              <a:tr h="4881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মোট</a:t>
                      </a:r>
                      <a:r>
                        <a:rPr lang="en-US" dirty="0" smtClean="0"/>
                        <a:t>=       ১০০.০০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96236" y="1712889"/>
            <a:ext cx="3000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উপাদানের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নাম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56878" y="1712888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শতকরা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হার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488" y="0"/>
            <a:ext cx="11513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বায়ুমন্ডলের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72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7000">
        <p:dissolve/>
      </p:transition>
    </mc:Choice>
    <mc:Fallback>
      <p:transition spd="slow" advClick="0" advTm="7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2816246" y="360608"/>
            <a:ext cx="5992904" cy="1056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/>
              <a:t>বায়ুমন্ডলের</a:t>
            </a:r>
            <a:r>
              <a:rPr lang="en-US" sz="3600" dirty="0"/>
              <a:t> </a:t>
            </a:r>
            <a:r>
              <a:rPr lang="en-US" sz="3600" dirty="0" err="1"/>
              <a:t>গুরুত্ব</a:t>
            </a:r>
            <a:r>
              <a:rPr lang="en-US" sz="3600" dirty="0"/>
              <a:t> </a:t>
            </a:r>
            <a:r>
              <a:rPr lang="en-US" sz="3600" dirty="0" err="1"/>
              <a:t>গুলো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486" y="1803042"/>
            <a:ext cx="107538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4000" dirty="0" err="1" smtClean="0"/>
              <a:t>বায়ুমন্ডল</a:t>
            </a:r>
            <a:r>
              <a:rPr lang="en-US" sz="4000" dirty="0" smtClean="0"/>
              <a:t> </a:t>
            </a:r>
            <a:r>
              <a:rPr lang="en-US" sz="4000" dirty="0" err="1" smtClean="0"/>
              <a:t>ছারা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শব্দ</a:t>
            </a:r>
            <a:r>
              <a:rPr lang="en-US" sz="4000" dirty="0" smtClean="0"/>
              <a:t> </a:t>
            </a:r>
            <a:r>
              <a:rPr lang="en-US" sz="4000" dirty="0" err="1" smtClean="0"/>
              <a:t>তরঙ্গ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স্থান্তরিত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 ।</a:t>
            </a:r>
          </a:p>
          <a:p>
            <a:pPr marL="342900" indent="-342900">
              <a:buAutoNum type="arabicParenBoth"/>
            </a:pPr>
            <a:r>
              <a:rPr lang="en-US" sz="4000" dirty="0" err="1" smtClean="0"/>
              <a:t>বায়ুমন্ডলের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স্থর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পৃথিবীতে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জীবের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অস্থিত্ব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থাকত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 ।</a:t>
            </a:r>
          </a:p>
          <a:p>
            <a:pPr marL="342900" indent="-342900">
              <a:buAutoNum type="arabicParenBoth"/>
            </a:pPr>
            <a:r>
              <a:rPr lang="en-US" sz="4000" dirty="0" err="1" smtClean="0"/>
              <a:t>পৃথিবীতে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বায়ুমন্ডলীয়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স্থর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আগত</a:t>
            </a:r>
            <a:r>
              <a:rPr lang="en-US" sz="4000" dirty="0" smtClean="0"/>
              <a:t> </a:t>
            </a:r>
            <a:r>
              <a:rPr lang="en-US" sz="4000" dirty="0" err="1" smtClean="0"/>
              <a:t>উল্কাপিন্ড</a:t>
            </a:r>
            <a:r>
              <a:rPr lang="en-US" sz="4000" dirty="0" smtClean="0"/>
              <a:t> </a:t>
            </a:r>
            <a:r>
              <a:rPr lang="en-US" sz="4000" dirty="0" err="1" smtClean="0"/>
              <a:t>অধিক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পরিমানে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বিধ্বস্থ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।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5945166"/>
      </p:ext>
    </p:extLst>
  </p:cSld>
  <p:clrMapOvr>
    <a:masterClrMapping/>
  </p:clrMapOvr>
  <p:transition spd="slow" advClick="0" advTm="6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5161" y="4018209"/>
            <a:ext cx="9866338" cy="132343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বায়ুমন্ডলে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নাইট্রজেন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গ্যাসের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বেশি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সুবিধা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আনবা</a:t>
            </a:r>
            <a:r>
              <a:rPr lang="en-US" sz="4000" dirty="0" smtClean="0"/>
              <a:t> । </a:t>
            </a:r>
            <a:endParaRPr lang="en-US" sz="4000" dirty="0"/>
          </a:p>
        </p:txBody>
      </p:sp>
      <p:sp>
        <p:nvSpPr>
          <p:cNvPr id="3" name="Oval 2"/>
          <p:cNvSpPr/>
          <p:nvPr/>
        </p:nvSpPr>
        <p:spPr>
          <a:xfrm>
            <a:off x="3309870" y="180305"/>
            <a:ext cx="4262907" cy="1068946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বাড়ির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393" y="521592"/>
            <a:ext cx="3074304" cy="2234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44622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7000">
        <p15:prstTrans prst="airplane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7930" y="64596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000" b="1" dirty="0" err="1">
                <a:solidFill>
                  <a:srgbClr val="FFFF00"/>
                </a:solidFill>
              </a:rPr>
              <a:t>ধন্যবাদ</a:t>
            </a:r>
            <a:r>
              <a:rPr lang="en-US" sz="6000" b="1" dirty="0"/>
              <a:t> </a:t>
            </a:r>
            <a:endParaRPr lang="en-US" sz="6000" b="1" dirty="0" smtClean="0"/>
          </a:p>
          <a:p>
            <a:endParaRPr lang="en-US" sz="6000" b="1" dirty="0"/>
          </a:p>
          <a:p>
            <a:r>
              <a:rPr lang="en-US" sz="6000" b="1" dirty="0">
                <a:solidFill>
                  <a:srgbClr val="FF0000"/>
                </a:solidFill>
              </a:rPr>
              <a:t>           </a:t>
            </a:r>
            <a:r>
              <a:rPr lang="en-US" sz="6000" b="1" dirty="0" err="1">
                <a:solidFill>
                  <a:srgbClr val="FF0000"/>
                </a:solidFill>
              </a:rPr>
              <a:t>সবাইকে</a:t>
            </a:r>
            <a:r>
              <a:rPr lang="en-US" sz="6000" b="1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07" y="1417869"/>
            <a:ext cx="4076577" cy="3973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290" y="1521725"/>
            <a:ext cx="4076577" cy="3973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705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183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15</cp:revision>
  <dcterms:created xsi:type="dcterms:W3CDTF">2020-03-28T05:56:01Z</dcterms:created>
  <dcterms:modified xsi:type="dcterms:W3CDTF">2020-04-10T10:10:49Z</dcterms:modified>
</cp:coreProperties>
</file>