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93" r:id="rId3"/>
    <p:sldId id="302" r:id="rId4"/>
    <p:sldId id="295" r:id="rId5"/>
    <p:sldId id="278" r:id="rId6"/>
    <p:sldId id="294" r:id="rId7"/>
    <p:sldId id="283" r:id="rId8"/>
    <p:sldId id="262" r:id="rId9"/>
    <p:sldId id="300" r:id="rId10"/>
    <p:sldId id="296" r:id="rId11"/>
    <p:sldId id="298" r:id="rId12"/>
    <p:sldId id="297" r:id="rId13"/>
    <p:sldId id="292" r:id="rId14"/>
    <p:sldId id="30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660"/>
  </p:normalViewPr>
  <p:slideViewPr>
    <p:cSldViewPr>
      <p:cViewPr varScale="1">
        <p:scale>
          <a:sx n="82" d="100"/>
          <a:sy n="82" d="100"/>
        </p:scale>
        <p:origin x="10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AAC61B-8585-4471-A7A3-EB66E498A1E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1137F4-DCE5-4859-AF86-C9FBDBF6E1F5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1400" dirty="0" smtClean="0">
              <a:solidFill>
                <a:srgbClr val="002060"/>
              </a:solidFill>
            </a:rPr>
            <a:t>১ম </a:t>
          </a:r>
          <a:r>
            <a:rPr lang="bn-IN" sz="1600" b="1" dirty="0" smtClean="0">
              <a:solidFill>
                <a:srgbClr val="002060"/>
              </a:solidFill>
            </a:rPr>
            <a:t>বার ফেরেশ্তারা(আল্লার </a:t>
          </a:r>
          <a:r>
            <a:rPr lang="bn-IN" sz="1200" dirty="0" smtClean="0">
              <a:solidFill>
                <a:srgbClr val="002060"/>
              </a:solidFill>
            </a:rPr>
            <a:t>আদেশে</a:t>
          </a:r>
          <a:r>
            <a:rPr lang="bn-IN" sz="1100" dirty="0" smtClean="0">
              <a:solidFill>
                <a:srgbClr val="002060"/>
              </a:solidFill>
            </a:rPr>
            <a:t>)</a:t>
          </a:r>
          <a:endParaRPr lang="en-US" sz="1100" dirty="0">
            <a:solidFill>
              <a:srgbClr val="002060"/>
            </a:solidFill>
          </a:endParaRPr>
        </a:p>
      </dgm:t>
    </dgm:pt>
    <dgm:pt modelId="{9FBCBC21-E571-477E-9009-CFECF6F3B892}" type="parTrans" cxnId="{2329FF0C-3649-48EA-BC61-B4F4CB9BD810}">
      <dgm:prSet/>
      <dgm:spPr/>
      <dgm:t>
        <a:bodyPr/>
        <a:lstStyle/>
        <a:p>
          <a:endParaRPr lang="en-US"/>
        </a:p>
      </dgm:t>
    </dgm:pt>
    <dgm:pt modelId="{C0A1F459-E32D-42A4-9C39-55FD6B981C78}" type="sibTrans" cxnId="{2329FF0C-3649-48EA-BC61-B4F4CB9BD810}">
      <dgm:prSet/>
      <dgm:spPr/>
      <dgm:t>
        <a:bodyPr/>
        <a:lstStyle/>
        <a:p>
          <a:endParaRPr lang="en-US"/>
        </a:p>
      </dgm:t>
    </dgm:pt>
    <dgm:pt modelId="{54021D6C-6841-49BD-BAC0-D1AEE8C1337D}">
      <dgm:prSet phldrT="[Text]" custT="1"/>
      <dgm:spPr>
        <a:solidFill>
          <a:srgbClr val="FFFF00"/>
        </a:solidFill>
      </dgm:spPr>
      <dgm:t>
        <a:bodyPr/>
        <a:lstStyle/>
        <a:p>
          <a:r>
            <a:rPr lang="bn-IN" sz="1400" b="1" dirty="0" smtClean="0">
              <a:solidFill>
                <a:srgbClr val="00B0F0"/>
              </a:solidFill>
            </a:rPr>
            <a:t>২বার আদম(আঃ)</a:t>
          </a:r>
          <a:r>
            <a:rPr lang="bn-IN" sz="1000" dirty="0" smtClean="0">
              <a:solidFill>
                <a:srgbClr val="00B0F0"/>
              </a:solidFill>
            </a:rPr>
            <a:t>)</a:t>
          </a:r>
          <a:endParaRPr lang="en-US" sz="1000" dirty="0">
            <a:solidFill>
              <a:srgbClr val="00B0F0"/>
            </a:solidFill>
          </a:endParaRPr>
        </a:p>
      </dgm:t>
    </dgm:pt>
    <dgm:pt modelId="{7CCBBA9E-48EA-4DD1-A0EF-454A60843AD7}" type="parTrans" cxnId="{5B4F3285-084B-43A5-8863-92677604E6AE}">
      <dgm:prSet/>
      <dgm:spPr/>
      <dgm:t>
        <a:bodyPr/>
        <a:lstStyle/>
        <a:p>
          <a:endParaRPr lang="en-US"/>
        </a:p>
      </dgm:t>
    </dgm:pt>
    <dgm:pt modelId="{30A30984-95BF-4478-AE2B-9CF5E2BAE196}" type="sibTrans" cxnId="{5B4F3285-084B-43A5-8863-92677604E6AE}">
      <dgm:prSet/>
      <dgm:spPr/>
      <dgm:t>
        <a:bodyPr/>
        <a:lstStyle/>
        <a:p>
          <a:endParaRPr lang="en-US"/>
        </a:p>
      </dgm:t>
    </dgm:pt>
    <dgm:pt modelId="{F4B8CC09-0967-4B34-9A30-2D68C09016DF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1600" b="1" dirty="0" smtClean="0">
              <a:solidFill>
                <a:srgbClr val="FFFF00"/>
              </a:solidFill>
            </a:rPr>
            <a:t>৩শীষ(আঃ)</a:t>
          </a:r>
          <a:endParaRPr lang="en-US" sz="1600" b="1" dirty="0">
            <a:solidFill>
              <a:srgbClr val="FFFF00"/>
            </a:solidFill>
          </a:endParaRPr>
        </a:p>
      </dgm:t>
    </dgm:pt>
    <dgm:pt modelId="{F226E0B9-41CC-4301-A450-248F130AA698}" type="parTrans" cxnId="{0BCAE2AA-05E0-4010-A380-91E9166CF8FC}">
      <dgm:prSet/>
      <dgm:spPr/>
      <dgm:t>
        <a:bodyPr/>
        <a:lstStyle/>
        <a:p>
          <a:endParaRPr lang="en-US"/>
        </a:p>
      </dgm:t>
    </dgm:pt>
    <dgm:pt modelId="{C07EA6A2-CFFC-4C36-9251-04EE82DFDB06}" type="sibTrans" cxnId="{0BCAE2AA-05E0-4010-A380-91E9166CF8FC}">
      <dgm:prSet/>
      <dgm:spPr/>
      <dgm:t>
        <a:bodyPr/>
        <a:lstStyle/>
        <a:p>
          <a:endParaRPr lang="en-US"/>
        </a:p>
      </dgm:t>
    </dgm:pt>
    <dgm:pt modelId="{22A9D5A9-7123-4C07-ADA2-9D2BB848013A}">
      <dgm:prSet phldrT="[Text]" custT="1"/>
      <dgm:spPr/>
      <dgm:t>
        <a:bodyPr/>
        <a:lstStyle/>
        <a:p>
          <a:r>
            <a:rPr lang="bn-IN" sz="1100" b="1" dirty="0" smtClean="0"/>
            <a:t>৯য়াব্দুল্লাহ ইবনে যুবাইর</a:t>
          </a:r>
          <a:endParaRPr lang="en-US" sz="1100" b="1" dirty="0"/>
        </a:p>
      </dgm:t>
    </dgm:pt>
    <dgm:pt modelId="{46D327D9-A440-4703-BA77-62ABACACA902}" type="parTrans" cxnId="{A6EDC7F1-764E-4F42-95DE-3F6AE0BB3D09}">
      <dgm:prSet/>
      <dgm:spPr/>
      <dgm:t>
        <a:bodyPr/>
        <a:lstStyle/>
        <a:p>
          <a:endParaRPr lang="en-US"/>
        </a:p>
      </dgm:t>
    </dgm:pt>
    <dgm:pt modelId="{44C2E722-2C51-4DD5-BE9A-47D1B58EF2B6}" type="sibTrans" cxnId="{A6EDC7F1-764E-4F42-95DE-3F6AE0BB3D09}">
      <dgm:prSet/>
      <dgm:spPr/>
      <dgm:t>
        <a:bodyPr/>
        <a:lstStyle/>
        <a:p>
          <a:endParaRPr lang="en-US"/>
        </a:p>
      </dgm:t>
    </dgm:pt>
    <dgm:pt modelId="{A7321381-5B1C-4D14-B81C-EE2FC1406EFA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1200" b="1" dirty="0" smtClean="0">
              <a:solidFill>
                <a:srgbClr val="002060"/>
              </a:solidFill>
            </a:rPr>
            <a:t>১০হাজ্জাজবিন ইউসুফ</a:t>
          </a:r>
          <a:endParaRPr lang="en-US" sz="1200" b="1" dirty="0">
            <a:solidFill>
              <a:srgbClr val="002060"/>
            </a:solidFill>
          </a:endParaRPr>
        </a:p>
      </dgm:t>
    </dgm:pt>
    <dgm:pt modelId="{063349D8-C2A9-4C73-A883-7629706F8783}" type="parTrans" cxnId="{6578069B-7C54-427F-ADAF-23320FAC66FA}">
      <dgm:prSet/>
      <dgm:spPr/>
      <dgm:t>
        <a:bodyPr/>
        <a:lstStyle/>
        <a:p>
          <a:endParaRPr lang="en-US"/>
        </a:p>
      </dgm:t>
    </dgm:pt>
    <dgm:pt modelId="{777FF2CF-3B4F-4A3C-B4D0-6DB30CCC8069}" type="sibTrans" cxnId="{6578069B-7C54-427F-ADAF-23320FAC66FA}">
      <dgm:prSet/>
      <dgm:spPr/>
      <dgm:t>
        <a:bodyPr/>
        <a:lstStyle/>
        <a:p>
          <a:endParaRPr lang="en-US"/>
        </a:p>
      </dgm:t>
    </dgm:pt>
    <dgm:pt modelId="{23A8A7A5-D819-4724-B1FF-A86EF238FEAC}">
      <dgm:prSet custT="1"/>
      <dgm:spPr>
        <a:solidFill>
          <a:srgbClr val="002060"/>
        </a:solidFill>
      </dgm:spPr>
      <dgm:t>
        <a:bodyPr/>
        <a:lstStyle/>
        <a:p>
          <a:r>
            <a:rPr lang="bn-IN" sz="1200" b="1" dirty="0" smtClean="0"/>
            <a:t>৪ইব্রাহীম(আঃ)</a:t>
          </a:r>
          <a:endParaRPr lang="en-US" sz="1200" b="1" dirty="0"/>
        </a:p>
      </dgm:t>
    </dgm:pt>
    <dgm:pt modelId="{64F56284-F31E-4C5C-887C-AFABAB15B88C}" type="parTrans" cxnId="{5FD5D39F-EA76-47E4-868E-44FA2549C314}">
      <dgm:prSet/>
      <dgm:spPr/>
      <dgm:t>
        <a:bodyPr/>
        <a:lstStyle/>
        <a:p>
          <a:endParaRPr lang="en-US"/>
        </a:p>
      </dgm:t>
    </dgm:pt>
    <dgm:pt modelId="{FA42EE48-98AE-4274-B5D5-53DA70D266FE}" type="sibTrans" cxnId="{5FD5D39F-EA76-47E4-868E-44FA2549C314}">
      <dgm:prSet/>
      <dgm:spPr/>
      <dgm:t>
        <a:bodyPr/>
        <a:lstStyle/>
        <a:p>
          <a:endParaRPr lang="en-US"/>
        </a:p>
      </dgm:t>
    </dgm:pt>
    <dgm:pt modelId="{9D67FE6E-F130-4C3D-ABA5-72D50DEF2546}">
      <dgm:prSet custT="1"/>
      <dgm:spPr>
        <a:solidFill>
          <a:srgbClr val="002060"/>
        </a:solidFill>
      </dgm:spPr>
      <dgm:t>
        <a:bodyPr/>
        <a:lstStyle/>
        <a:p>
          <a:r>
            <a:rPr lang="bn-IN" sz="1400" b="1" dirty="0" smtClean="0">
              <a:solidFill>
                <a:srgbClr val="FFFF00"/>
              </a:solidFill>
            </a:rPr>
            <a:t>৮মহানবী(সঃ</a:t>
          </a:r>
          <a:r>
            <a:rPr lang="bn-IN" sz="900" b="1" dirty="0" smtClean="0"/>
            <a:t>)</a:t>
          </a:r>
          <a:endParaRPr lang="en-US" sz="900" b="1" dirty="0"/>
        </a:p>
      </dgm:t>
    </dgm:pt>
    <dgm:pt modelId="{C830B782-1526-4226-97D9-95B0F0721F33}" type="parTrans" cxnId="{BE3E6E47-4AF5-42B3-83FF-B4D266609611}">
      <dgm:prSet/>
      <dgm:spPr/>
      <dgm:t>
        <a:bodyPr/>
        <a:lstStyle/>
        <a:p>
          <a:endParaRPr lang="en-US"/>
        </a:p>
      </dgm:t>
    </dgm:pt>
    <dgm:pt modelId="{A56C15CF-4BCD-4D36-A553-D1A0A4C17151}" type="sibTrans" cxnId="{BE3E6E47-4AF5-42B3-83FF-B4D266609611}">
      <dgm:prSet/>
      <dgm:spPr/>
      <dgm:t>
        <a:bodyPr/>
        <a:lstStyle/>
        <a:p>
          <a:endParaRPr lang="en-US"/>
        </a:p>
      </dgm:t>
    </dgm:pt>
    <dgm:pt modelId="{128FF17E-C2AD-4D85-A108-96D22809883D}">
      <dgm:prSet custT="1"/>
      <dgm:spPr>
        <a:solidFill>
          <a:srgbClr val="00B0F0"/>
        </a:solidFill>
      </dgm:spPr>
      <dgm:t>
        <a:bodyPr/>
        <a:lstStyle/>
        <a:p>
          <a:r>
            <a:rPr lang="bn-IN" sz="1400" b="1" dirty="0" smtClean="0">
              <a:solidFill>
                <a:srgbClr val="FF0000"/>
              </a:solidFill>
            </a:rPr>
            <a:t>৭কাছির ইবনে কিলাব</a:t>
          </a:r>
          <a:endParaRPr lang="en-US" sz="1400" b="1" dirty="0">
            <a:solidFill>
              <a:srgbClr val="FF0000"/>
            </a:solidFill>
          </a:endParaRPr>
        </a:p>
      </dgm:t>
    </dgm:pt>
    <dgm:pt modelId="{80A333EC-A9DF-4AB8-ADA7-FA92C68CCC4A}" type="parTrans" cxnId="{75393B62-FF0E-4C90-9220-0667AF7AE375}">
      <dgm:prSet/>
      <dgm:spPr/>
      <dgm:t>
        <a:bodyPr/>
        <a:lstStyle/>
        <a:p>
          <a:endParaRPr lang="en-US"/>
        </a:p>
      </dgm:t>
    </dgm:pt>
    <dgm:pt modelId="{AD17A9D9-746A-434A-8A74-877BF920BB83}" type="sibTrans" cxnId="{75393B62-FF0E-4C90-9220-0667AF7AE375}">
      <dgm:prSet/>
      <dgm:spPr/>
      <dgm:t>
        <a:bodyPr/>
        <a:lstStyle/>
        <a:p>
          <a:endParaRPr lang="en-US"/>
        </a:p>
      </dgm:t>
    </dgm:pt>
    <dgm:pt modelId="{E2CB36DC-6B50-46E5-A24A-BCFEB6C70A70}">
      <dgm:prSet custT="1"/>
      <dgm:spPr>
        <a:solidFill>
          <a:srgbClr val="FFFF00"/>
        </a:solidFill>
      </dgm:spPr>
      <dgm:t>
        <a:bodyPr/>
        <a:lstStyle/>
        <a:p>
          <a:r>
            <a:rPr lang="bn-IN" sz="1400" b="1" dirty="0" smtClean="0">
              <a:solidFill>
                <a:srgbClr val="002060"/>
              </a:solidFill>
            </a:rPr>
            <a:t>৫আমালিকা গোত্র</a:t>
          </a:r>
          <a:endParaRPr lang="en-US" sz="1400" b="1" dirty="0">
            <a:solidFill>
              <a:srgbClr val="002060"/>
            </a:solidFill>
          </a:endParaRPr>
        </a:p>
      </dgm:t>
    </dgm:pt>
    <dgm:pt modelId="{06A22D05-28DA-4D84-8441-9FAAB89760B6}" type="parTrans" cxnId="{15F38BF0-798A-49C4-9494-EC372C752954}">
      <dgm:prSet/>
      <dgm:spPr/>
      <dgm:t>
        <a:bodyPr/>
        <a:lstStyle/>
        <a:p>
          <a:endParaRPr lang="en-US"/>
        </a:p>
      </dgm:t>
    </dgm:pt>
    <dgm:pt modelId="{D345FC7B-CE24-4E39-9969-37D7B1B068FE}" type="sibTrans" cxnId="{15F38BF0-798A-49C4-9494-EC372C752954}">
      <dgm:prSet/>
      <dgm:spPr/>
      <dgm:t>
        <a:bodyPr/>
        <a:lstStyle/>
        <a:p>
          <a:endParaRPr lang="en-US"/>
        </a:p>
      </dgm:t>
    </dgm:pt>
    <dgm:pt modelId="{062915AE-A5F4-46AC-98DB-28C8180FD792}">
      <dgm:prSet custT="1"/>
      <dgm:spPr>
        <a:solidFill>
          <a:srgbClr val="002060"/>
        </a:solidFill>
      </dgm:spPr>
      <dgm:t>
        <a:bodyPr/>
        <a:lstStyle/>
        <a:p>
          <a:r>
            <a:rPr lang="bn-IN" sz="1600" b="1" dirty="0" smtClean="0"/>
            <a:t>৬জুরহাম গোত্র</a:t>
          </a:r>
          <a:endParaRPr lang="en-US" sz="1600" b="1" dirty="0"/>
        </a:p>
      </dgm:t>
    </dgm:pt>
    <dgm:pt modelId="{FA0A809A-EC87-4EF7-9015-B6C1FEF9EE18}" type="parTrans" cxnId="{B53D3455-A091-46CC-B45D-201DD6BBFFF3}">
      <dgm:prSet/>
      <dgm:spPr/>
      <dgm:t>
        <a:bodyPr/>
        <a:lstStyle/>
        <a:p>
          <a:endParaRPr lang="en-US"/>
        </a:p>
      </dgm:t>
    </dgm:pt>
    <dgm:pt modelId="{069F5E12-BEA4-46F8-8E4E-E8138F8C6D34}" type="sibTrans" cxnId="{B53D3455-A091-46CC-B45D-201DD6BBFFF3}">
      <dgm:prSet/>
      <dgm:spPr/>
      <dgm:t>
        <a:bodyPr/>
        <a:lstStyle/>
        <a:p>
          <a:endParaRPr lang="en-US"/>
        </a:p>
      </dgm:t>
    </dgm:pt>
    <dgm:pt modelId="{7151D319-8A09-4C96-9A72-6C170C1CE293}" type="pres">
      <dgm:prSet presAssocID="{3CAAC61B-8585-4471-A7A3-EB66E498A1E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CDC7BB-B39C-46E8-9DE4-D8772807D939}" type="pres">
      <dgm:prSet presAssocID="{5F1137F4-DCE5-4859-AF86-C9FBDBF6E1F5}" presName="centerShape" presStyleLbl="node0" presStyleIdx="0" presStyleCnt="1"/>
      <dgm:spPr/>
      <dgm:t>
        <a:bodyPr/>
        <a:lstStyle/>
        <a:p>
          <a:endParaRPr lang="en-US"/>
        </a:p>
      </dgm:t>
    </dgm:pt>
    <dgm:pt modelId="{CA4F1FD3-2024-4881-A8B0-4D2BC6736579}" type="pres">
      <dgm:prSet presAssocID="{7CCBBA9E-48EA-4DD1-A0EF-454A60843AD7}" presName="parTrans" presStyleLbl="sibTrans2D1" presStyleIdx="0" presStyleCnt="9"/>
      <dgm:spPr/>
      <dgm:t>
        <a:bodyPr/>
        <a:lstStyle/>
        <a:p>
          <a:endParaRPr lang="en-US"/>
        </a:p>
      </dgm:t>
    </dgm:pt>
    <dgm:pt modelId="{EC30E93D-6847-4954-8DCD-3A91A2C5CD3D}" type="pres">
      <dgm:prSet presAssocID="{7CCBBA9E-48EA-4DD1-A0EF-454A60843AD7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6A69629A-FDA8-48AE-8466-1D4B519BB360}" type="pres">
      <dgm:prSet presAssocID="{54021D6C-6841-49BD-BAC0-D1AEE8C1337D}" presName="node" presStyleLbl="node1" presStyleIdx="0" presStyleCnt="9" custScaleX="120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7A5C1-5F8B-49F6-8E91-7C138DF0EA34}" type="pres">
      <dgm:prSet presAssocID="{F226E0B9-41CC-4301-A450-248F130AA698}" presName="parTrans" presStyleLbl="sibTrans2D1" presStyleIdx="1" presStyleCnt="9"/>
      <dgm:spPr/>
      <dgm:t>
        <a:bodyPr/>
        <a:lstStyle/>
        <a:p>
          <a:endParaRPr lang="en-US"/>
        </a:p>
      </dgm:t>
    </dgm:pt>
    <dgm:pt modelId="{991C4EB5-EE49-42EB-9A5D-1D525DEFEA23}" type="pres">
      <dgm:prSet presAssocID="{F226E0B9-41CC-4301-A450-248F130AA698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90E4AFC8-63AA-4EB4-AE0F-42C7910AEF73}" type="pres">
      <dgm:prSet presAssocID="{F4B8CC09-0967-4B34-9A30-2D68C09016DF}" presName="node" presStyleLbl="node1" presStyleIdx="1" presStyleCnt="9" custRadScaleRad="108349" custRadScaleInc="-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B509F-A147-4497-BCB2-F2C7E8FA2392}" type="pres">
      <dgm:prSet presAssocID="{64F56284-F31E-4C5C-887C-AFABAB15B88C}" presName="parTrans" presStyleLbl="sibTrans2D1" presStyleIdx="2" presStyleCnt="9"/>
      <dgm:spPr/>
      <dgm:t>
        <a:bodyPr/>
        <a:lstStyle/>
        <a:p>
          <a:endParaRPr lang="en-US"/>
        </a:p>
      </dgm:t>
    </dgm:pt>
    <dgm:pt modelId="{DD6078D7-4C41-4779-98BC-C5206F03CFB0}" type="pres">
      <dgm:prSet presAssocID="{64F56284-F31E-4C5C-887C-AFABAB15B88C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79BC9126-2FE0-4F28-8F6A-632E497CADE6}" type="pres">
      <dgm:prSet presAssocID="{23A8A7A5-D819-4724-B1FF-A86EF238FEA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786AA-C75E-4527-9FA5-51C33F4C1664}" type="pres">
      <dgm:prSet presAssocID="{06A22D05-28DA-4D84-8441-9FAAB89760B6}" presName="parTrans" presStyleLbl="sibTrans2D1" presStyleIdx="3" presStyleCnt="9"/>
      <dgm:spPr/>
      <dgm:t>
        <a:bodyPr/>
        <a:lstStyle/>
        <a:p>
          <a:endParaRPr lang="en-US"/>
        </a:p>
      </dgm:t>
    </dgm:pt>
    <dgm:pt modelId="{2B21C701-54FB-4675-8A63-616C774CA2DC}" type="pres">
      <dgm:prSet presAssocID="{06A22D05-28DA-4D84-8441-9FAAB89760B6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4B4E2D2B-F336-49A9-8962-0B9DBF1E0468}" type="pres">
      <dgm:prSet presAssocID="{E2CB36DC-6B50-46E5-A24A-BCFEB6C70A7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F5BFA-6CC2-4FCF-AE34-CFC4D67E8A63}" type="pres">
      <dgm:prSet presAssocID="{FA0A809A-EC87-4EF7-9015-B6C1FEF9EE18}" presName="parTrans" presStyleLbl="sibTrans2D1" presStyleIdx="4" presStyleCnt="9"/>
      <dgm:spPr/>
      <dgm:t>
        <a:bodyPr/>
        <a:lstStyle/>
        <a:p>
          <a:endParaRPr lang="en-US"/>
        </a:p>
      </dgm:t>
    </dgm:pt>
    <dgm:pt modelId="{4B949634-FA83-4A01-BC1A-72EE6D2F69D3}" type="pres">
      <dgm:prSet presAssocID="{FA0A809A-EC87-4EF7-9015-B6C1FEF9EE18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8A32E5D8-9E25-4536-9666-06E04360C069}" type="pres">
      <dgm:prSet presAssocID="{062915AE-A5F4-46AC-98DB-28C8180FD79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A1E59-7A8B-4646-8844-EE72C94EAF0C}" type="pres">
      <dgm:prSet presAssocID="{80A333EC-A9DF-4AB8-ADA7-FA92C68CCC4A}" presName="parTrans" presStyleLbl="sibTrans2D1" presStyleIdx="5" presStyleCnt="9"/>
      <dgm:spPr/>
      <dgm:t>
        <a:bodyPr/>
        <a:lstStyle/>
        <a:p>
          <a:endParaRPr lang="en-US"/>
        </a:p>
      </dgm:t>
    </dgm:pt>
    <dgm:pt modelId="{96B40766-FA08-4B59-A6B7-91C318BCF0DA}" type="pres">
      <dgm:prSet presAssocID="{80A333EC-A9DF-4AB8-ADA7-FA92C68CCC4A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4C19EAB6-8654-46AB-A481-16A0557FFCF8}" type="pres">
      <dgm:prSet presAssocID="{128FF17E-C2AD-4D85-A108-96D22809883D}" presName="node" presStyleLbl="node1" presStyleIdx="5" presStyleCnt="9" custRadScaleRad="93295" custRadScaleInc="-7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F92B2-35BA-405F-9257-29F78A31833F}" type="pres">
      <dgm:prSet presAssocID="{C830B782-1526-4226-97D9-95B0F0721F33}" presName="parTrans" presStyleLbl="sibTrans2D1" presStyleIdx="6" presStyleCnt="9"/>
      <dgm:spPr/>
      <dgm:t>
        <a:bodyPr/>
        <a:lstStyle/>
        <a:p>
          <a:endParaRPr lang="en-US"/>
        </a:p>
      </dgm:t>
    </dgm:pt>
    <dgm:pt modelId="{129DC71F-8859-4A5B-AB50-2A2B9073B910}" type="pres">
      <dgm:prSet presAssocID="{C830B782-1526-4226-97D9-95B0F0721F33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04605229-B37D-4F90-9C1F-EB98DE627284}" type="pres">
      <dgm:prSet presAssocID="{9D67FE6E-F130-4C3D-ABA5-72D50DEF254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94484-BB92-4632-ACF4-E041A0E696D4}" type="pres">
      <dgm:prSet presAssocID="{46D327D9-A440-4703-BA77-62ABACACA902}" presName="parTrans" presStyleLbl="sibTrans2D1" presStyleIdx="7" presStyleCnt="9"/>
      <dgm:spPr/>
      <dgm:t>
        <a:bodyPr/>
        <a:lstStyle/>
        <a:p>
          <a:endParaRPr lang="en-US"/>
        </a:p>
      </dgm:t>
    </dgm:pt>
    <dgm:pt modelId="{0B38EDBE-22C8-40CE-8EEB-EC21FB796718}" type="pres">
      <dgm:prSet presAssocID="{46D327D9-A440-4703-BA77-62ABACACA902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DA06161E-8776-481D-88C9-62359857DEC7}" type="pres">
      <dgm:prSet presAssocID="{22A9D5A9-7123-4C07-ADA2-9D2BB848013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CA75C-AC99-44A7-831A-5AAA3731C76E}" type="pres">
      <dgm:prSet presAssocID="{063349D8-C2A9-4C73-A883-7629706F8783}" presName="parTrans" presStyleLbl="sibTrans2D1" presStyleIdx="8" presStyleCnt="9"/>
      <dgm:spPr/>
      <dgm:t>
        <a:bodyPr/>
        <a:lstStyle/>
        <a:p>
          <a:endParaRPr lang="en-US"/>
        </a:p>
      </dgm:t>
    </dgm:pt>
    <dgm:pt modelId="{47E61E06-F146-46B8-8964-59243EDB258F}" type="pres">
      <dgm:prSet presAssocID="{063349D8-C2A9-4C73-A883-7629706F8783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5ED1EF4A-0078-41D5-8608-1D2DE8CF583A}" type="pres">
      <dgm:prSet presAssocID="{A7321381-5B1C-4D14-B81C-EE2FC1406EF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A64DB6-A618-4911-B763-4260C8909BEA}" type="presOf" srcId="{A7321381-5B1C-4D14-B81C-EE2FC1406EFA}" destId="{5ED1EF4A-0078-41D5-8608-1D2DE8CF583A}" srcOrd="0" destOrd="0" presId="urn:microsoft.com/office/officeart/2005/8/layout/radial5"/>
    <dgm:cxn modelId="{B58796E6-47F6-49CD-9480-DFD27816EAE3}" type="presOf" srcId="{FA0A809A-EC87-4EF7-9015-B6C1FEF9EE18}" destId="{4B949634-FA83-4A01-BC1A-72EE6D2F69D3}" srcOrd="1" destOrd="0" presId="urn:microsoft.com/office/officeart/2005/8/layout/radial5"/>
    <dgm:cxn modelId="{99EFBC1A-2493-49FA-8473-6936282F21E1}" type="presOf" srcId="{3CAAC61B-8585-4471-A7A3-EB66E498A1EA}" destId="{7151D319-8A09-4C96-9A72-6C170C1CE293}" srcOrd="0" destOrd="0" presId="urn:microsoft.com/office/officeart/2005/8/layout/radial5"/>
    <dgm:cxn modelId="{BE3E6E47-4AF5-42B3-83FF-B4D266609611}" srcId="{5F1137F4-DCE5-4859-AF86-C9FBDBF6E1F5}" destId="{9D67FE6E-F130-4C3D-ABA5-72D50DEF2546}" srcOrd="6" destOrd="0" parTransId="{C830B782-1526-4226-97D9-95B0F0721F33}" sibTransId="{A56C15CF-4BCD-4D36-A553-D1A0A4C17151}"/>
    <dgm:cxn modelId="{BA1EC33E-E6D2-4424-B73F-4A473253DA99}" type="presOf" srcId="{FA0A809A-EC87-4EF7-9015-B6C1FEF9EE18}" destId="{928F5BFA-6CC2-4FCF-AE34-CFC4D67E8A63}" srcOrd="0" destOrd="0" presId="urn:microsoft.com/office/officeart/2005/8/layout/radial5"/>
    <dgm:cxn modelId="{67285646-A8D9-4B3D-BB08-FA4A12B7B01E}" type="presOf" srcId="{64F56284-F31E-4C5C-887C-AFABAB15B88C}" destId="{FEEB509F-A147-4497-BCB2-F2C7E8FA2392}" srcOrd="0" destOrd="0" presId="urn:microsoft.com/office/officeart/2005/8/layout/radial5"/>
    <dgm:cxn modelId="{6BC9101A-913E-4F01-A82A-E02F17AB0A18}" type="presOf" srcId="{7CCBBA9E-48EA-4DD1-A0EF-454A60843AD7}" destId="{EC30E93D-6847-4954-8DCD-3A91A2C5CD3D}" srcOrd="1" destOrd="0" presId="urn:microsoft.com/office/officeart/2005/8/layout/radial5"/>
    <dgm:cxn modelId="{DED176DA-01CB-4D19-86C5-AA56B4767932}" type="presOf" srcId="{46D327D9-A440-4703-BA77-62ABACACA902}" destId="{0B38EDBE-22C8-40CE-8EEB-EC21FB796718}" srcOrd="1" destOrd="0" presId="urn:microsoft.com/office/officeart/2005/8/layout/radial5"/>
    <dgm:cxn modelId="{B41423BB-5FD5-4381-9625-0346A283F399}" type="presOf" srcId="{46D327D9-A440-4703-BA77-62ABACACA902}" destId="{0BD94484-BB92-4632-ACF4-E041A0E696D4}" srcOrd="0" destOrd="0" presId="urn:microsoft.com/office/officeart/2005/8/layout/radial5"/>
    <dgm:cxn modelId="{C8454091-08AD-4E3B-B4FF-DBA4A72FB72A}" type="presOf" srcId="{128FF17E-C2AD-4D85-A108-96D22809883D}" destId="{4C19EAB6-8654-46AB-A481-16A0557FFCF8}" srcOrd="0" destOrd="0" presId="urn:microsoft.com/office/officeart/2005/8/layout/radial5"/>
    <dgm:cxn modelId="{A13A9F9B-5B4F-42D6-B60E-CEAFB9E48CEC}" type="presOf" srcId="{64F56284-F31E-4C5C-887C-AFABAB15B88C}" destId="{DD6078D7-4C41-4779-98BC-C5206F03CFB0}" srcOrd="1" destOrd="0" presId="urn:microsoft.com/office/officeart/2005/8/layout/radial5"/>
    <dgm:cxn modelId="{F1FD5B9F-EFD8-4C61-8FD7-2B9CBB0F8253}" type="presOf" srcId="{F226E0B9-41CC-4301-A450-248F130AA698}" destId="{991C4EB5-EE49-42EB-9A5D-1D525DEFEA23}" srcOrd="1" destOrd="0" presId="urn:microsoft.com/office/officeart/2005/8/layout/radial5"/>
    <dgm:cxn modelId="{B53D3455-A091-46CC-B45D-201DD6BBFFF3}" srcId="{5F1137F4-DCE5-4859-AF86-C9FBDBF6E1F5}" destId="{062915AE-A5F4-46AC-98DB-28C8180FD792}" srcOrd="4" destOrd="0" parTransId="{FA0A809A-EC87-4EF7-9015-B6C1FEF9EE18}" sibTransId="{069F5E12-BEA4-46F8-8E4E-E8138F8C6D34}"/>
    <dgm:cxn modelId="{F3687923-F9E4-4C20-A49D-D16C7B139E9B}" type="presOf" srcId="{062915AE-A5F4-46AC-98DB-28C8180FD792}" destId="{8A32E5D8-9E25-4536-9666-06E04360C069}" srcOrd="0" destOrd="0" presId="urn:microsoft.com/office/officeart/2005/8/layout/radial5"/>
    <dgm:cxn modelId="{3A461083-7067-418D-81EF-4F4A9579EF8E}" type="presOf" srcId="{E2CB36DC-6B50-46E5-A24A-BCFEB6C70A70}" destId="{4B4E2D2B-F336-49A9-8962-0B9DBF1E0468}" srcOrd="0" destOrd="0" presId="urn:microsoft.com/office/officeart/2005/8/layout/radial5"/>
    <dgm:cxn modelId="{ABD47AED-D35A-48F7-9660-6A2C90E4F458}" type="presOf" srcId="{5F1137F4-DCE5-4859-AF86-C9FBDBF6E1F5}" destId="{07CDC7BB-B39C-46E8-9DE4-D8772807D939}" srcOrd="0" destOrd="0" presId="urn:microsoft.com/office/officeart/2005/8/layout/radial5"/>
    <dgm:cxn modelId="{46EDB7B3-F3B0-4B4D-84F8-7FA96EAD2CAF}" type="presOf" srcId="{23A8A7A5-D819-4724-B1FF-A86EF238FEAC}" destId="{79BC9126-2FE0-4F28-8F6A-632E497CADE6}" srcOrd="0" destOrd="0" presId="urn:microsoft.com/office/officeart/2005/8/layout/radial5"/>
    <dgm:cxn modelId="{F83BF39F-0B93-4C9A-A033-ABC9538D1B2C}" type="presOf" srcId="{06A22D05-28DA-4D84-8441-9FAAB89760B6}" destId="{2D2786AA-C75E-4527-9FA5-51C33F4C1664}" srcOrd="0" destOrd="0" presId="urn:microsoft.com/office/officeart/2005/8/layout/radial5"/>
    <dgm:cxn modelId="{2329FF0C-3649-48EA-BC61-B4F4CB9BD810}" srcId="{3CAAC61B-8585-4471-A7A3-EB66E498A1EA}" destId="{5F1137F4-DCE5-4859-AF86-C9FBDBF6E1F5}" srcOrd="0" destOrd="0" parTransId="{9FBCBC21-E571-477E-9009-CFECF6F3B892}" sibTransId="{C0A1F459-E32D-42A4-9C39-55FD6B981C78}"/>
    <dgm:cxn modelId="{15F38BF0-798A-49C4-9494-EC372C752954}" srcId="{5F1137F4-DCE5-4859-AF86-C9FBDBF6E1F5}" destId="{E2CB36DC-6B50-46E5-A24A-BCFEB6C70A70}" srcOrd="3" destOrd="0" parTransId="{06A22D05-28DA-4D84-8441-9FAAB89760B6}" sibTransId="{D345FC7B-CE24-4E39-9969-37D7B1B068FE}"/>
    <dgm:cxn modelId="{287E3CF9-DA9B-45D7-9222-4A5646F02C76}" type="presOf" srcId="{80A333EC-A9DF-4AB8-ADA7-FA92C68CCC4A}" destId="{CB1A1E59-7A8B-4646-8844-EE72C94EAF0C}" srcOrd="0" destOrd="0" presId="urn:microsoft.com/office/officeart/2005/8/layout/radial5"/>
    <dgm:cxn modelId="{0E44D2FA-2ECC-4319-A469-6030AB5454AC}" type="presOf" srcId="{F226E0B9-41CC-4301-A450-248F130AA698}" destId="{9957A5C1-5F8B-49F6-8E91-7C138DF0EA34}" srcOrd="0" destOrd="0" presId="urn:microsoft.com/office/officeart/2005/8/layout/radial5"/>
    <dgm:cxn modelId="{9DA9FB2A-D39B-4F04-9101-0E37507AEC21}" type="presOf" srcId="{06A22D05-28DA-4D84-8441-9FAAB89760B6}" destId="{2B21C701-54FB-4675-8A63-616C774CA2DC}" srcOrd="1" destOrd="0" presId="urn:microsoft.com/office/officeart/2005/8/layout/radial5"/>
    <dgm:cxn modelId="{C850B385-A1D7-4A67-9F1C-005403B860E7}" type="presOf" srcId="{C830B782-1526-4226-97D9-95B0F0721F33}" destId="{434F92B2-35BA-405F-9257-29F78A31833F}" srcOrd="0" destOrd="0" presId="urn:microsoft.com/office/officeart/2005/8/layout/radial5"/>
    <dgm:cxn modelId="{7D662D6B-FC8C-441F-8983-CB22E4AE8F7D}" type="presOf" srcId="{7CCBBA9E-48EA-4DD1-A0EF-454A60843AD7}" destId="{CA4F1FD3-2024-4881-A8B0-4D2BC6736579}" srcOrd="0" destOrd="0" presId="urn:microsoft.com/office/officeart/2005/8/layout/radial5"/>
    <dgm:cxn modelId="{FBEBB3D1-C18E-4827-9928-8D5FCD9A8FC5}" type="presOf" srcId="{F4B8CC09-0967-4B34-9A30-2D68C09016DF}" destId="{90E4AFC8-63AA-4EB4-AE0F-42C7910AEF73}" srcOrd="0" destOrd="0" presId="urn:microsoft.com/office/officeart/2005/8/layout/radial5"/>
    <dgm:cxn modelId="{6578069B-7C54-427F-ADAF-23320FAC66FA}" srcId="{5F1137F4-DCE5-4859-AF86-C9FBDBF6E1F5}" destId="{A7321381-5B1C-4D14-B81C-EE2FC1406EFA}" srcOrd="8" destOrd="0" parTransId="{063349D8-C2A9-4C73-A883-7629706F8783}" sibTransId="{777FF2CF-3B4F-4A3C-B4D0-6DB30CCC8069}"/>
    <dgm:cxn modelId="{5B4F3285-084B-43A5-8863-92677604E6AE}" srcId="{5F1137F4-DCE5-4859-AF86-C9FBDBF6E1F5}" destId="{54021D6C-6841-49BD-BAC0-D1AEE8C1337D}" srcOrd="0" destOrd="0" parTransId="{7CCBBA9E-48EA-4DD1-A0EF-454A60843AD7}" sibTransId="{30A30984-95BF-4478-AE2B-9CF5E2BAE196}"/>
    <dgm:cxn modelId="{576E69F3-2913-42E8-AB08-E3153B47579E}" type="presOf" srcId="{9D67FE6E-F130-4C3D-ABA5-72D50DEF2546}" destId="{04605229-B37D-4F90-9C1F-EB98DE627284}" srcOrd="0" destOrd="0" presId="urn:microsoft.com/office/officeart/2005/8/layout/radial5"/>
    <dgm:cxn modelId="{1908C6C6-E63C-47D2-A605-E8F612523B14}" type="presOf" srcId="{063349D8-C2A9-4C73-A883-7629706F8783}" destId="{47E61E06-F146-46B8-8964-59243EDB258F}" srcOrd="1" destOrd="0" presId="urn:microsoft.com/office/officeart/2005/8/layout/radial5"/>
    <dgm:cxn modelId="{206C7800-95A7-4FC6-A4B1-81B921139E01}" type="presOf" srcId="{C830B782-1526-4226-97D9-95B0F0721F33}" destId="{129DC71F-8859-4A5B-AB50-2A2B9073B910}" srcOrd="1" destOrd="0" presId="urn:microsoft.com/office/officeart/2005/8/layout/radial5"/>
    <dgm:cxn modelId="{12F3BEB8-B30A-4CB8-884C-D6B95663DBCA}" type="presOf" srcId="{54021D6C-6841-49BD-BAC0-D1AEE8C1337D}" destId="{6A69629A-FDA8-48AE-8466-1D4B519BB360}" srcOrd="0" destOrd="0" presId="urn:microsoft.com/office/officeart/2005/8/layout/radial5"/>
    <dgm:cxn modelId="{A6EDC7F1-764E-4F42-95DE-3F6AE0BB3D09}" srcId="{5F1137F4-DCE5-4859-AF86-C9FBDBF6E1F5}" destId="{22A9D5A9-7123-4C07-ADA2-9D2BB848013A}" srcOrd="7" destOrd="0" parTransId="{46D327D9-A440-4703-BA77-62ABACACA902}" sibTransId="{44C2E722-2C51-4DD5-BE9A-47D1B58EF2B6}"/>
    <dgm:cxn modelId="{EBBC9D86-2ADF-4E6C-A05E-209B317A5093}" type="presOf" srcId="{80A333EC-A9DF-4AB8-ADA7-FA92C68CCC4A}" destId="{96B40766-FA08-4B59-A6B7-91C318BCF0DA}" srcOrd="1" destOrd="0" presId="urn:microsoft.com/office/officeart/2005/8/layout/radial5"/>
    <dgm:cxn modelId="{75393B62-FF0E-4C90-9220-0667AF7AE375}" srcId="{5F1137F4-DCE5-4859-AF86-C9FBDBF6E1F5}" destId="{128FF17E-C2AD-4D85-A108-96D22809883D}" srcOrd="5" destOrd="0" parTransId="{80A333EC-A9DF-4AB8-ADA7-FA92C68CCC4A}" sibTransId="{AD17A9D9-746A-434A-8A74-877BF920BB83}"/>
    <dgm:cxn modelId="{5FD5D39F-EA76-47E4-868E-44FA2549C314}" srcId="{5F1137F4-DCE5-4859-AF86-C9FBDBF6E1F5}" destId="{23A8A7A5-D819-4724-B1FF-A86EF238FEAC}" srcOrd="2" destOrd="0" parTransId="{64F56284-F31E-4C5C-887C-AFABAB15B88C}" sibTransId="{FA42EE48-98AE-4274-B5D5-53DA70D266FE}"/>
    <dgm:cxn modelId="{53C36F31-E85D-4D1A-AF75-96BA310DD7DD}" type="presOf" srcId="{22A9D5A9-7123-4C07-ADA2-9D2BB848013A}" destId="{DA06161E-8776-481D-88C9-62359857DEC7}" srcOrd="0" destOrd="0" presId="urn:microsoft.com/office/officeart/2005/8/layout/radial5"/>
    <dgm:cxn modelId="{0BCAE2AA-05E0-4010-A380-91E9166CF8FC}" srcId="{5F1137F4-DCE5-4859-AF86-C9FBDBF6E1F5}" destId="{F4B8CC09-0967-4B34-9A30-2D68C09016DF}" srcOrd="1" destOrd="0" parTransId="{F226E0B9-41CC-4301-A450-248F130AA698}" sibTransId="{C07EA6A2-CFFC-4C36-9251-04EE82DFDB06}"/>
    <dgm:cxn modelId="{2883861E-A5F8-4A1D-9492-429617A94327}" type="presOf" srcId="{063349D8-C2A9-4C73-A883-7629706F8783}" destId="{56CCA75C-AC99-44A7-831A-5AAA3731C76E}" srcOrd="0" destOrd="0" presId="urn:microsoft.com/office/officeart/2005/8/layout/radial5"/>
    <dgm:cxn modelId="{8A188546-ABFA-4135-BC8C-F5821303AEB8}" type="presParOf" srcId="{7151D319-8A09-4C96-9A72-6C170C1CE293}" destId="{07CDC7BB-B39C-46E8-9DE4-D8772807D939}" srcOrd="0" destOrd="0" presId="urn:microsoft.com/office/officeart/2005/8/layout/radial5"/>
    <dgm:cxn modelId="{A0FA3521-4068-435A-80E0-DCACC7D692B2}" type="presParOf" srcId="{7151D319-8A09-4C96-9A72-6C170C1CE293}" destId="{CA4F1FD3-2024-4881-A8B0-4D2BC6736579}" srcOrd="1" destOrd="0" presId="urn:microsoft.com/office/officeart/2005/8/layout/radial5"/>
    <dgm:cxn modelId="{BC470EAA-52CC-4D3A-87CE-0201D1E55C8F}" type="presParOf" srcId="{CA4F1FD3-2024-4881-A8B0-4D2BC6736579}" destId="{EC30E93D-6847-4954-8DCD-3A91A2C5CD3D}" srcOrd="0" destOrd="0" presId="urn:microsoft.com/office/officeart/2005/8/layout/radial5"/>
    <dgm:cxn modelId="{1880D545-2A4A-40AE-85F3-FD26DF62F547}" type="presParOf" srcId="{7151D319-8A09-4C96-9A72-6C170C1CE293}" destId="{6A69629A-FDA8-48AE-8466-1D4B519BB360}" srcOrd="2" destOrd="0" presId="urn:microsoft.com/office/officeart/2005/8/layout/radial5"/>
    <dgm:cxn modelId="{FB375624-CE14-4B79-B22B-63D5895C29A6}" type="presParOf" srcId="{7151D319-8A09-4C96-9A72-6C170C1CE293}" destId="{9957A5C1-5F8B-49F6-8E91-7C138DF0EA34}" srcOrd="3" destOrd="0" presId="urn:microsoft.com/office/officeart/2005/8/layout/radial5"/>
    <dgm:cxn modelId="{A96CBE0F-03C6-41B5-B19F-9091E9EB9273}" type="presParOf" srcId="{9957A5C1-5F8B-49F6-8E91-7C138DF0EA34}" destId="{991C4EB5-EE49-42EB-9A5D-1D525DEFEA23}" srcOrd="0" destOrd="0" presId="urn:microsoft.com/office/officeart/2005/8/layout/radial5"/>
    <dgm:cxn modelId="{44323CAA-20D5-463D-8105-A2EA7821D211}" type="presParOf" srcId="{7151D319-8A09-4C96-9A72-6C170C1CE293}" destId="{90E4AFC8-63AA-4EB4-AE0F-42C7910AEF73}" srcOrd="4" destOrd="0" presId="urn:microsoft.com/office/officeart/2005/8/layout/radial5"/>
    <dgm:cxn modelId="{3D3D335A-E698-4833-B566-0005D08CC5F9}" type="presParOf" srcId="{7151D319-8A09-4C96-9A72-6C170C1CE293}" destId="{FEEB509F-A147-4497-BCB2-F2C7E8FA2392}" srcOrd="5" destOrd="0" presId="urn:microsoft.com/office/officeart/2005/8/layout/radial5"/>
    <dgm:cxn modelId="{8762A255-65C5-4AAB-8DAE-E6376371F1CE}" type="presParOf" srcId="{FEEB509F-A147-4497-BCB2-F2C7E8FA2392}" destId="{DD6078D7-4C41-4779-98BC-C5206F03CFB0}" srcOrd="0" destOrd="0" presId="urn:microsoft.com/office/officeart/2005/8/layout/radial5"/>
    <dgm:cxn modelId="{E7FC594F-AC4F-492F-9FD3-C0B3F1BD087D}" type="presParOf" srcId="{7151D319-8A09-4C96-9A72-6C170C1CE293}" destId="{79BC9126-2FE0-4F28-8F6A-632E497CADE6}" srcOrd="6" destOrd="0" presId="urn:microsoft.com/office/officeart/2005/8/layout/radial5"/>
    <dgm:cxn modelId="{EA4E676F-390D-4EE4-91E6-FFC06F250D72}" type="presParOf" srcId="{7151D319-8A09-4C96-9A72-6C170C1CE293}" destId="{2D2786AA-C75E-4527-9FA5-51C33F4C1664}" srcOrd="7" destOrd="0" presId="urn:microsoft.com/office/officeart/2005/8/layout/radial5"/>
    <dgm:cxn modelId="{FCF5AC9F-962A-4700-BE22-0A1C01F17599}" type="presParOf" srcId="{2D2786AA-C75E-4527-9FA5-51C33F4C1664}" destId="{2B21C701-54FB-4675-8A63-616C774CA2DC}" srcOrd="0" destOrd="0" presId="urn:microsoft.com/office/officeart/2005/8/layout/radial5"/>
    <dgm:cxn modelId="{58559E08-DE43-4884-84E2-81D3C9A6E4EE}" type="presParOf" srcId="{7151D319-8A09-4C96-9A72-6C170C1CE293}" destId="{4B4E2D2B-F336-49A9-8962-0B9DBF1E0468}" srcOrd="8" destOrd="0" presId="urn:microsoft.com/office/officeart/2005/8/layout/radial5"/>
    <dgm:cxn modelId="{9D51F79E-6690-4153-A8EE-8ECE5C037E85}" type="presParOf" srcId="{7151D319-8A09-4C96-9A72-6C170C1CE293}" destId="{928F5BFA-6CC2-4FCF-AE34-CFC4D67E8A63}" srcOrd="9" destOrd="0" presId="urn:microsoft.com/office/officeart/2005/8/layout/radial5"/>
    <dgm:cxn modelId="{16B19264-2692-4977-A66C-B951F54E84DD}" type="presParOf" srcId="{928F5BFA-6CC2-4FCF-AE34-CFC4D67E8A63}" destId="{4B949634-FA83-4A01-BC1A-72EE6D2F69D3}" srcOrd="0" destOrd="0" presId="urn:microsoft.com/office/officeart/2005/8/layout/radial5"/>
    <dgm:cxn modelId="{48109070-8B79-4AE2-B674-71EE8ABB46C7}" type="presParOf" srcId="{7151D319-8A09-4C96-9A72-6C170C1CE293}" destId="{8A32E5D8-9E25-4536-9666-06E04360C069}" srcOrd="10" destOrd="0" presId="urn:microsoft.com/office/officeart/2005/8/layout/radial5"/>
    <dgm:cxn modelId="{3EE0B22C-35EF-40D7-92DE-3E91961E46FC}" type="presParOf" srcId="{7151D319-8A09-4C96-9A72-6C170C1CE293}" destId="{CB1A1E59-7A8B-4646-8844-EE72C94EAF0C}" srcOrd="11" destOrd="0" presId="urn:microsoft.com/office/officeart/2005/8/layout/radial5"/>
    <dgm:cxn modelId="{F39B3D56-05A4-4571-876B-FA84CD872005}" type="presParOf" srcId="{CB1A1E59-7A8B-4646-8844-EE72C94EAF0C}" destId="{96B40766-FA08-4B59-A6B7-91C318BCF0DA}" srcOrd="0" destOrd="0" presId="urn:microsoft.com/office/officeart/2005/8/layout/radial5"/>
    <dgm:cxn modelId="{5B51BA22-0F36-4E3C-923C-2F0BC5AF67FE}" type="presParOf" srcId="{7151D319-8A09-4C96-9A72-6C170C1CE293}" destId="{4C19EAB6-8654-46AB-A481-16A0557FFCF8}" srcOrd="12" destOrd="0" presId="urn:microsoft.com/office/officeart/2005/8/layout/radial5"/>
    <dgm:cxn modelId="{962CF09A-81B0-4615-8EF4-086E7B146553}" type="presParOf" srcId="{7151D319-8A09-4C96-9A72-6C170C1CE293}" destId="{434F92B2-35BA-405F-9257-29F78A31833F}" srcOrd="13" destOrd="0" presId="urn:microsoft.com/office/officeart/2005/8/layout/radial5"/>
    <dgm:cxn modelId="{58964299-F93D-447A-93C2-72A28B51EE0D}" type="presParOf" srcId="{434F92B2-35BA-405F-9257-29F78A31833F}" destId="{129DC71F-8859-4A5B-AB50-2A2B9073B910}" srcOrd="0" destOrd="0" presId="urn:microsoft.com/office/officeart/2005/8/layout/radial5"/>
    <dgm:cxn modelId="{07AD7D4B-0943-4AFF-B780-D4093FE9CF04}" type="presParOf" srcId="{7151D319-8A09-4C96-9A72-6C170C1CE293}" destId="{04605229-B37D-4F90-9C1F-EB98DE627284}" srcOrd="14" destOrd="0" presId="urn:microsoft.com/office/officeart/2005/8/layout/radial5"/>
    <dgm:cxn modelId="{79215756-5884-42F4-8C2E-16A7203F398C}" type="presParOf" srcId="{7151D319-8A09-4C96-9A72-6C170C1CE293}" destId="{0BD94484-BB92-4632-ACF4-E041A0E696D4}" srcOrd="15" destOrd="0" presId="urn:microsoft.com/office/officeart/2005/8/layout/radial5"/>
    <dgm:cxn modelId="{F39723E2-F663-4B7E-BA9B-07AEC6C53B42}" type="presParOf" srcId="{0BD94484-BB92-4632-ACF4-E041A0E696D4}" destId="{0B38EDBE-22C8-40CE-8EEB-EC21FB796718}" srcOrd="0" destOrd="0" presId="urn:microsoft.com/office/officeart/2005/8/layout/radial5"/>
    <dgm:cxn modelId="{6E3466C6-6956-4A49-9AB3-D122286DA5BE}" type="presParOf" srcId="{7151D319-8A09-4C96-9A72-6C170C1CE293}" destId="{DA06161E-8776-481D-88C9-62359857DEC7}" srcOrd="16" destOrd="0" presId="urn:microsoft.com/office/officeart/2005/8/layout/radial5"/>
    <dgm:cxn modelId="{3ADE8C0E-790E-48BE-A341-1AE1B46834BA}" type="presParOf" srcId="{7151D319-8A09-4C96-9A72-6C170C1CE293}" destId="{56CCA75C-AC99-44A7-831A-5AAA3731C76E}" srcOrd="17" destOrd="0" presId="urn:microsoft.com/office/officeart/2005/8/layout/radial5"/>
    <dgm:cxn modelId="{FFE398BF-8B4C-4D59-AEB4-A0A42AF3A078}" type="presParOf" srcId="{56CCA75C-AC99-44A7-831A-5AAA3731C76E}" destId="{47E61E06-F146-46B8-8964-59243EDB258F}" srcOrd="0" destOrd="0" presId="urn:microsoft.com/office/officeart/2005/8/layout/radial5"/>
    <dgm:cxn modelId="{7D7D1A5C-2C44-4466-A19F-31BC1488FF50}" type="presParOf" srcId="{7151D319-8A09-4C96-9A72-6C170C1CE293}" destId="{5ED1EF4A-0078-41D5-8608-1D2DE8CF583A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DC7BB-B39C-46E8-9DE4-D8772807D939}">
      <dsp:nvSpPr>
        <dsp:cNvPr id="0" name=""/>
        <dsp:cNvSpPr/>
      </dsp:nvSpPr>
      <dsp:spPr>
        <a:xfrm>
          <a:off x="3558540" y="2083531"/>
          <a:ext cx="1036319" cy="103631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kern="1200" dirty="0" smtClean="0">
              <a:solidFill>
                <a:srgbClr val="002060"/>
              </a:solidFill>
            </a:rPr>
            <a:t>১ম </a:t>
          </a:r>
          <a:r>
            <a:rPr lang="bn-IN" sz="1600" b="1" kern="1200" dirty="0" smtClean="0">
              <a:solidFill>
                <a:srgbClr val="002060"/>
              </a:solidFill>
            </a:rPr>
            <a:t>বার ফেরেশ্তারা(আল্লার </a:t>
          </a:r>
          <a:r>
            <a:rPr lang="bn-IN" sz="1200" kern="1200" dirty="0" smtClean="0">
              <a:solidFill>
                <a:srgbClr val="002060"/>
              </a:solidFill>
            </a:rPr>
            <a:t>আদেশে</a:t>
          </a:r>
          <a:r>
            <a:rPr lang="bn-IN" sz="1100" kern="1200" dirty="0" smtClean="0">
              <a:solidFill>
                <a:srgbClr val="002060"/>
              </a:solidFill>
            </a:rPr>
            <a:t>)</a:t>
          </a:r>
          <a:endParaRPr lang="en-US" sz="1100" kern="1200" dirty="0">
            <a:solidFill>
              <a:srgbClr val="002060"/>
            </a:solidFill>
          </a:endParaRPr>
        </a:p>
      </dsp:txBody>
      <dsp:txXfrm>
        <a:off x="3710305" y="2235296"/>
        <a:ext cx="732789" cy="732789"/>
      </dsp:txXfrm>
    </dsp:sp>
    <dsp:sp modelId="{CA4F1FD3-2024-4881-A8B0-4D2BC6736579}">
      <dsp:nvSpPr>
        <dsp:cNvPr id="0" name=""/>
        <dsp:cNvSpPr/>
      </dsp:nvSpPr>
      <dsp:spPr>
        <a:xfrm rot="16200000">
          <a:off x="3814215" y="1374822"/>
          <a:ext cx="524969" cy="4566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882709" y="1534641"/>
        <a:ext cx="387982" cy="273975"/>
      </dsp:txXfrm>
    </dsp:sp>
    <dsp:sp modelId="{6A69629A-FDA8-48AE-8466-1D4B519BB360}">
      <dsp:nvSpPr>
        <dsp:cNvPr id="0" name=""/>
        <dsp:cNvSpPr/>
      </dsp:nvSpPr>
      <dsp:spPr>
        <a:xfrm>
          <a:off x="3429000" y="18609"/>
          <a:ext cx="1295398" cy="107441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b="1" kern="1200" dirty="0" smtClean="0">
              <a:solidFill>
                <a:srgbClr val="00B0F0"/>
              </a:solidFill>
            </a:rPr>
            <a:t>২বার আদম(আঃ)</a:t>
          </a:r>
          <a:r>
            <a:rPr lang="bn-IN" sz="1000" kern="1200" dirty="0" smtClean="0">
              <a:solidFill>
                <a:srgbClr val="00B0F0"/>
              </a:solidFill>
            </a:rPr>
            <a:t>)</a:t>
          </a:r>
          <a:endParaRPr lang="en-US" sz="1000" kern="1200" dirty="0">
            <a:solidFill>
              <a:srgbClr val="00B0F0"/>
            </a:solidFill>
          </a:endParaRPr>
        </a:p>
      </dsp:txBody>
      <dsp:txXfrm>
        <a:off x="3618707" y="175953"/>
        <a:ext cx="915984" cy="759725"/>
      </dsp:txXfrm>
    </dsp:sp>
    <dsp:sp modelId="{9957A5C1-5F8B-49F6-8E91-7C138DF0EA34}">
      <dsp:nvSpPr>
        <dsp:cNvPr id="0" name=""/>
        <dsp:cNvSpPr/>
      </dsp:nvSpPr>
      <dsp:spPr>
        <a:xfrm rot="18595884">
          <a:off x="4463068" y="1544146"/>
          <a:ext cx="615498" cy="4566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487598" y="1687993"/>
        <a:ext cx="478511" cy="273975"/>
      </dsp:txXfrm>
    </dsp:sp>
    <dsp:sp modelId="{90E4AFC8-63AA-4EB4-AE0F-42C7910AEF73}">
      <dsp:nvSpPr>
        <dsp:cNvPr id="0" name=""/>
        <dsp:cNvSpPr/>
      </dsp:nvSpPr>
      <dsp:spPr>
        <a:xfrm>
          <a:off x="4962316" y="364700"/>
          <a:ext cx="1074413" cy="107441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solidFill>
                <a:srgbClr val="FFFF00"/>
              </a:solidFill>
            </a:rPr>
            <a:t>৩শীষ(আঃ)</a:t>
          </a:r>
          <a:endParaRPr lang="en-US" sz="1600" b="1" kern="1200" dirty="0">
            <a:solidFill>
              <a:srgbClr val="FFFF00"/>
            </a:solidFill>
          </a:endParaRPr>
        </a:p>
      </dsp:txBody>
      <dsp:txXfrm>
        <a:off x="5119660" y="522044"/>
        <a:ext cx="759725" cy="759725"/>
      </dsp:txXfrm>
    </dsp:sp>
    <dsp:sp modelId="{FEEB509F-A147-4497-BCB2-F2C7E8FA2392}">
      <dsp:nvSpPr>
        <dsp:cNvPr id="0" name=""/>
        <dsp:cNvSpPr/>
      </dsp:nvSpPr>
      <dsp:spPr>
        <a:xfrm rot="21000000">
          <a:off x="4797600" y="2199980"/>
          <a:ext cx="524969" cy="4566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798641" y="2303199"/>
        <a:ext cx="387982" cy="273975"/>
      </dsp:txXfrm>
    </dsp:sp>
    <dsp:sp modelId="{79BC9126-2FE0-4F28-8F6A-632E497CADE6}">
      <dsp:nvSpPr>
        <dsp:cNvPr id="0" name=""/>
        <dsp:cNvSpPr/>
      </dsp:nvSpPr>
      <dsp:spPr>
        <a:xfrm>
          <a:off x="5554285" y="1709221"/>
          <a:ext cx="1074413" cy="1074413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/>
            <a:t>৪ইব্রাহীম(আঃ)</a:t>
          </a:r>
          <a:endParaRPr lang="en-US" sz="1200" b="1" kern="1200" dirty="0"/>
        </a:p>
      </dsp:txBody>
      <dsp:txXfrm>
        <a:off x="5711629" y="1866565"/>
        <a:ext cx="759725" cy="759725"/>
      </dsp:txXfrm>
    </dsp:sp>
    <dsp:sp modelId="{2D2786AA-C75E-4527-9FA5-51C33F4C1664}">
      <dsp:nvSpPr>
        <dsp:cNvPr id="0" name=""/>
        <dsp:cNvSpPr/>
      </dsp:nvSpPr>
      <dsp:spPr>
        <a:xfrm rot="1800000">
          <a:off x="4678990" y="2872655"/>
          <a:ext cx="524969" cy="4566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688166" y="2929733"/>
        <a:ext cx="387982" cy="273975"/>
      </dsp:txXfrm>
    </dsp:sp>
    <dsp:sp modelId="{4B4E2D2B-F336-49A9-8962-0B9DBF1E0468}">
      <dsp:nvSpPr>
        <dsp:cNvPr id="0" name=""/>
        <dsp:cNvSpPr/>
      </dsp:nvSpPr>
      <dsp:spPr>
        <a:xfrm>
          <a:off x="5311272" y="3087420"/>
          <a:ext cx="1074413" cy="107441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b="1" kern="1200" dirty="0" smtClean="0">
              <a:solidFill>
                <a:srgbClr val="002060"/>
              </a:solidFill>
            </a:rPr>
            <a:t>৫আমালিকা গোত্র</a:t>
          </a:r>
          <a:endParaRPr lang="en-US" sz="1400" b="1" kern="1200" dirty="0">
            <a:solidFill>
              <a:srgbClr val="002060"/>
            </a:solidFill>
          </a:endParaRPr>
        </a:p>
      </dsp:txBody>
      <dsp:txXfrm>
        <a:off x="5468616" y="3244764"/>
        <a:ext cx="759725" cy="759725"/>
      </dsp:txXfrm>
    </dsp:sp>
    <dsp:sp modelId="{928F5BFA-6CC2-4FCF-AE34-CFC4D67E8A63}">
      <dsp:nvSpPr>
        <dsp:cNvPr id="0" name=""/>
        <dsp:cNvSpPr/>
      </dsp:nvSpPr>
      <dsp:spPr>
        <a:xfrm rot="4200000">
          <a:off x="4155741" y="3311713"/>
          <a:ext cx="524969" cy="4566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200808" y="3338675"/>
        <a:ext cx="387982" cy="273975"/>
      </dsp:txXfrm>
    </dsp:sp>
    <dsp:sp modelId="{8A32E5D8-9E25-4536-9666-06E04360C069}">
      <dsp:nvSpPr>
        <dsp:cNvPr id="0" name=""/>
        <dsp:cNvSpPr/>
      </dsp:nvSpPr>
      <dsp:spPr>
        <a:xfrm>
          <a:off x="4239223" y="3986976"/>
          <a:ext cx="1074413" cy="1074413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/>
            <a:t>৬জুরহাম গোত্র</a:t>
          </a:r>
          <a:endParaRPr lang="en-US" sz="1600" b="1" kern="1200" dirty="0"/>
        </a:p>
      </dsp:txBody>
      <dsp:txXfrm>
        <a:off x="4396567" y="4144320"/>
        <a:ext cx="759725" cy="759725"/>
      </dsp:txXfrm>
    </dsp:sp>
    <dsp:sp modelId="{CB1A1E59-7A8B-4646-8844-EE72C94EAF0C}">
      <dsp:nvSpPr>
        <dsp:cNvPr id="0" name=""/>
        <dsp:cNvSpPr/>
      </dsp:nvSpPr>
      <dsp:spPr>
        <a:xfrm rot="6510168">
          <a:off x="3554787" y="3257225"/>
          <a:ext cx="452265" cy="4566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644155" y="3284217"/>
        <a:ext cx="316586" cy="273975"/>
      </dsp:txXfrm>
    </dsp:sp>
    <dsp:sp modelId="{4C19EAB6-8654-46AB-A481-16A0557FFCF8}">
      <dsp:nvSpPr>
        <dsp:cNvPr id="0" name=""/>
        <dsp:cNvSpPr/>
      </dsp:nvSpPr>
      <dsp:spPr>
        <a:xfrm>
          <a:off x="2933766" y="3874517"/>
          <a:ext cx="1074413" cy="107441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b="1" kern="1200" dirty="0" smtClean="0">
              <a:solidFill>
                <a:srgbClr val="FF0000"/>
              </a:solidFill>
            </a:rPr>
            <a:t>৭কাছির ইবনে কিলাব</a:t>
          </a:r>
          <a:endParaRPr lang="en-US" sz="1400" b="1" kern="1200" dirty="0">
            <a:solidFill>
              <a:srgbClr val="FF0000"/>
            </a:solidFill>
          </a:endParaRPr>
        </a:p>
      </dsp:txBody>
      <dsp:txXfrm>
        <a:off x="3091110" y="4031861"/>
        <a:ext cx="759725" cy="759725"/>
      </dsp:txXfrm>
    </dsp:sp>
    <dsp:sp modelId="{434F92B2-35BA-405F-9257-29F78A31833F}">
      <dsp:nvSpPr>
        <dsp:cNvPr id="0" name=""/>
        <dsp:cNvSpPr/>
      </dsp:nvSpPr>
      <dsp:spPr>
        <a:xfrm rot="9000000">
          <a:off x="2949440" y="2872655"/>
          <a:ext cx="524969" cy="4566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077251" y="2929733"/>
        <a:ext cx="387982" cy="273975"/>
      </dsp:txXfrm>
    </dsp:sp>
    <dsp:sp modelId="{04605229-B37D-4F90-9C1F-EB98DE627284}">
      <dsp:nvSpPr>
        <dsp:cNvPr id="0" name=""/>
        <dsp:cNvSpPr/>
      </dsp:nvSpPr>
      <dsp:spPr>
        <a:xfrm>
          <a:off x="1767714" y="3087420"/>
          <a:ext cx="1074413" cy="1074413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400" b="1" kern="1200" dirty="0" smtClean="0">
              <a:solidFill>
                <a:srgbClr val="FFFF00"/>
              </a:solidFill>
            </a:rPr>
            <a:t>৮মহানবী(সঃ</a:t>
          </a:r>
          <a:r>
            <a:rPr lang="bn-IN" sz="900" b="1" kern="1200" dirty="0" smtClean="0"/>
            <a:t>)</a:t>
          </a:r>
          <a:endParaRPr lang="en-US" sz="900" b="1" kern="1200" dirty="0"/>
        </a:p>
      </dsp:txBody>
      <dsp:txXfrm>
        <a:off x="1925058" y="3244764"/>
        <a:ext cx="759725" cy="759725"/>
      </dsp:txXfrm>
    </dsp:sp>
    <dsp:sp modelId="{0BD94484-BB92-4632-ACF4-E041A0E696D4}">
      <dsp:nvSpPr>
        <dsp:cNvPr id="0" name=""/>
        <dsp:cNvSpPr/>
      </dsp:nvSpPr>
      <dsp:spPr>
        <a:xfrm rot="11400000">
          <a:off x="2830830" y="2199980"/>
          <a:ext cx="524969" cy="4566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966776" y="2303199"/>
        <a:ext cx="387982" cy="273975"/>
      </dsp:txXfrm>
    </dsp:sp>
    <dsp:sp modelId="{DA06161E-8776-481D-88C9-62359857DEC7}">
      <dsp:nvSpPr>
        <dsp:cNvPr id="0" name=""/>
        <dsp:cNvSpPr/>
      </dsp:nvSpPr>
      <dsp:spPr>
        <a:xfrm>
          <a:off x="1524700" y="1709221"/>
          <a:ext cx="1074413" cy="10744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b="1" kern="1200" dirty="0" smtClean="0"/>
            <a:t>৯য়াব্দুল্লাহ ইবনে যুবাইর</a:t>
          </a:r>
          <a:endParaRPr lang="en-US" sz="1100" b="1" kern="1200" dirty="0"/>
        </a:p>
      </dsp:txBody>
      <dsp:txXfrm>
        <a:off x="1682044" y="1866565"/>
        <a:ext cx="759725" cy="759725"/>
      </dsp:txXfrm>
    </dsp:sp>
    <dsp:sp modelId="{56CCA75C-AC99-44A7-831A-5AAA3731C76E}">
      <dsp:nvSpPr>
        <dsp:cNvPr id="0" name=""/>
        <dsp:cNvSpPr/>
      </dsp:nvSpPr>
      <dsp:spPr>
        <a:xfrm rot="13800000">
          <a:off x="3172356" y="1608439"/>
          <a:ext cx="524969" cy="4566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284876" y="1752233"/>
        <a:ext cx="387982" cy="273975"/>
      </dsp:txXfrm>
    </dsp:sp>
    <dsp:sp modelId="{5ED1EF4A-0078-41D5-8608-1D2DE8CF583A}">
      <dsp:nvSpPr>
        <dsp:cNvPr id="0" name=""/>
        <dsp:cNvSpPr/>
      </dsp:nvSpPr>
      <dsp:spPr>
        <a:xfrm>
          <a:off x="2224430" y="497253"/>
          <a:ext cx="1074413" cy="107441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200" b="1" kern="1200" dirty="0" smtClean="0">
              <a:solidFill>
                <a:srgbClr val="002060"/>
              </a:solidFill>
            </a:rPr>
            <a:t>১০হাজ্জাজবিন ইউসুফ</a:t>
          </a:r>
          <a:endParaRPr lang="en-US" sz="1200" b="1" kern="1200" dirty="0">
            <a:solidFill>
              <a:srgbClr val="002060"/>
            </a:solidFill>
          </a:endParaRPr>
        </a:p>
      </dsp:txBody>
      <dsp:txXfrm>
        <a:off x="2381774" y="654597"/>
        <a:ext cx="759725" cy="759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057400"/>
            <a:ext cx="7924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 smtClean="0">
                <a:solidFill>
                  <a:srgbClr val="FFFF00"/>
                </a:solidFill>
              </a:rPr>
              <a:t>স্বাগতম</a:t>
            </a:r>
            <a:endParaRPr lang="en-US" sz="16600" b="1" dirty="0">
              <a:solidFill>
                <a:srgbClr val="FFFF00"/>
              </a:solidFill>
            </a:endParaRPr>
          </a:p>
        </p:txBody>
      </p:sp>
      <p:pic>
        <p:nvPicPr>
          <p:cNvPr id="8" name="Picture 7" descr="flower gif rak 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3582" y="2002810"/>
            <a:ext cx="7924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 smtClean="0">
                <a:solidFill>
                  <a:srgbClr val="FFFF00"/>
                </a:solidFill>
              </a:rPr>
              <a:t>স্বাগতম</a:t>
            </a:r>
            <a:endParaRPr lang="en-US" sz="166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143000"/>
            <a:ext cx="7848600" cy="7694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B050"/>
                </a:solidFill>
              </a:rPr>
              <a:t>আজকের ক্লাশে সকলকে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286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</a:t>
            </a:r>
            <a:endParaRPr lang="en-US" sz="5400" dirty="0">
              <a:ln w="13462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rgbClr val="C00000">
                    <a:alpha val="40000"/>
                  </a:srgb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4038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6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একক</a:t>
            </a:r>
            <a:r>
              <a:rPr lang="bn-IN" sz="6000" b="1" dirty="0" smtClean="0">
                <a:solidFill>
                  <a:srgbClr val="C00000"/>
                </a:solidFill>
              </a:rPr>
              <a:t> </a:t>
            </a:r>
            <a:r>
              <a:rPr lang="bn-IN" sz="6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কাজ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bn-IN" sz="2400" dirty="0" smtClean="0"/>
          </a:p>
          <a:p>
            <a:pPr>
              <a:buNone/>
            </a:pPr>
            <a:endParaRPr lang="bn-IN" sz="2400" dirty="0" smtClean="0"/>
          </a:p>
          <a:p>
            <a:pPr>
              <a:buNone/>
            </a:pPr>
            <a:r>
              <a:rPr lang="bn-IN" sz="3600" dirty="0" smtClean="0">
                <a:solidFill>
                  <a:srgbClr val="00B050"/>
                </a:solidFill>
              </a:rPr>
              <a:t>প্রশ্নঃ</a:t>
            </a:r>
            <a:r>
              <a:rPr lang="bn-BD" sz="3600" dirty="0" smtClean="0">
                <a:solidFill>
                  <a:srgbClr val="00B050"/>
                </a:solidFill>
              </a:rPr>
              <a:t> </a:t>
            </a:r>
            <a:r>
              <a:rPr lang="bn-IN" sz="3600" dirty="0" smtClean="0">
                <a:solidFill>
                  <a:srgbClr val="00B050"/>
                </a:solidFill>
              </a:rPr>
              <a:t>১।</a:t>
            </a:r>
            <a:r>
              <a:rPr lang="bn-BD" sz="3600" dirty="0" smtClean="0">
                <a:solidFill>
                  <a:srgbClr val="00B050"/>
                </a:solidFill>
              </a:rPr>
              <a:t> </a:t>
            </a:r>
            <a:r>
              <a:rPr lang="bn-IN" sz="3600" dirty="0" smtClean="0">
                <a:solidFill>
                  <a:srgbClr val="00B050"/>
                </a:solidFill>
              </a:rPr>
              <a:t>পৃথিবীর প্রথম ঘর কোথায় অবস্থিত? </a:t>
            </a:r>
            <a:endParaRPr lang="bn-BD" sz="36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bn-IN" sz="3600" dirty="0" smtClean="0">
                <a:solidFill>
                  <a:srgbClr val="00B050"/>
                </a:solidFill>
              </a:rPr>
              <a:t>প্রশ্নঃ</a:t>
            </a:r>
            <a:r>
              <a:rPr lang="bn-BD" sz="3600" dirty="0" smtClean="0">
                <a:solidFill>
                  <a:srgbClr val="00B050"/>
                </a:solidFill>
              </a:rPr>
              <a:t> </a:t>
            </a:r>
            <a:r>
              <a:rPr lang="bn-IN" sz="3600" dirty="0" smtClean="0">
                <a:solidFill>
                  <a:srgbClr val="00B050"/>
                </a:solidFill>
              </a:rPr>
              <a:t>২।</a:t>
            </a:r>
            <a:r>
              <a:rPr lang="bn-BD" sz="3600" dirty="0" smtClean="0">
                <a:solidFill>
                  <a:srgbClr val="00B050"/>
                </a:solidFill>
              </a:rPr>
              <a:t> </a:t>
            </a:r>
            <a:r>
              <a:rPr lang="bn-IN" sz="3600" dirty="0" smtClean="0">
                <a:solidFill>
                  <a:srgbClr val="00B050"/>
                </a:solidFill>
              </a:rPr>
              <a:t>কাবা কতবার নির্মিত হয়েছে? </a:t>
            </a:r>
            <a:endParaRPr lang="bn-BD" sz="36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bn-IN" sz="3600" dirty="0" smtClean="0">
                <a:solidFill>
                  <a:srgbClr val="00B050"/>
                </a:solidFill>
              </a:rPr>
              <a:t>প্রশ্নঃ</a:t>
            </a:r>
            <a:r>
              <a:rPr lang="bn-BD" sz="3600" dirty="0" smtClean="0">
                <a:solidFill>
                  <a:srgbClr val="00B050"/>
                </a:solidFill>
              </a:rPr>
              <a:t> </a:t>
            </a:r>
            <a:r>
              <a:rPr lang="bn-IN" sz="3600" dirty="0" smtClean="0">
                <a:solidFill>
                  <a:srgbClr val="00B050"/>
                </a:solidFill>
              </a:rPr>
              <a:t>৩।</a:t>
            </a:r>
            <a:r>
              <a:rPr lang="bn-BD" sz="3600" dirty="0" smtClean="0">
                <a:solidFill>
                  <a:srgbClr val="00B050"/>
                </a:solidFill>
              </a:rPr>
              <a:t> </a:t>
            </a:r>
            <a:r>
              <a:rPr lang="bn-IN" sz="3600" dirty="0" smtClean="0">
                <a:solidFill>
                  <a:srgbClr val="00B050"/>
                </a:solidFill>
              </a:rPr>
              <a:t>হজের ফরজ কয়টি?               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34344"/>
            <a:ext cx="51054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জোড়ায়</a:t>
            </a:r>
            <a:r>
              <a:rPr lang="bn-IN" sz="6000" dirty="0" smtClean="0">
                <a:solidFill>
                  <a:srgbClr val="FF0000"/>
                </a:solidFill>
              </a:rPr>
              <a:t> </a:t>
            </a:r>
            <a:r>
              <a:rPr lang="bn-IN" sz="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কাজ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562600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bn-IN" dirty="0" smtClean="0"/>
          </a:p>
          <a:p>
            <a:pPr>
              <a:buNone/>
            </a:pPr>
            <a:r>
              <a:rPr lang="bn-IN" sz="3600" dirty="0" smtClean="0">
                <a:solidFill>
                  <a:srgbClr val="7030A0"/>
                </a:solidFill>
              </a:rPr>
              <a:t>প্রশ্নঃ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IN" sz="3600" dirty="0" smtClean="0">
                <a:solidFill>
                  <a:srgbClr val="7030A0"/>
                </a:solidFill>
              </a:rPr>
              <a:t>১।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IN" sz="3600" dirty="0" smtClean="0">
                <a:solidFill>
                  <a:srgbClr val="7030A0"/>
                </a:solidFill>
              </a:rPr>
              <a:t>কা</a:t>
            </a:r>
            <a:r>
              <a:rPr lang="bn-BD" sz="3600" dirty="0" smtClean="0">
                <a:solidFill>
                  <a:srgbClr val="7030A0"/>
                </a:solidFill>
              </a:rPr>
              <a:t>’</a:t>
            </a:r>
            <a:r>
              <a:rPr lang="bn-IN" sz="3600" dirty="0" smtClean="0">
                <a:solidFill>
                  <a:srgbClr val="7030A0"/>
                </a:solidFill>
              </a:rPr>
              <a:t>বা সারা বিশ্ববাসীর জন্য পথপ্রদর্শক’আল্লাহর বাণীটির ব্যাখ্যা কর।</a:t>
            </a:r>
          </a:p>
          <a:p>
            <a:pPr>
              <a:buNone/>
            </a:pPr>
            <a:r>
              <a:rPr lang="bn-IN" sz="3600" dirty="0" smtClean="0">
                <a:solidFill>
                  <a:srgbClr val="7030A0"/>
                </a:solidFill>
              </a:rPr>
              <a:t>প্রশ্নঃ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IN" sz="3600" dirty="0" smtClean="0">
                <a:solidFill>
                  <a:srgbClr val="7030A0"/>
                </a:solidFill>
              </a:rPr>
              <a:t>২।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IN" sz="3600" dirty="0" smtClean="0">
                <a:solidFill>
                  <a:srgbClr val="7030A0"/>
                </a:solidFill>
              </a:rPr>
              <a:t>হজ্ব ও উম্ রার মধ্যে প্রার্থক্য কর।</a:t>
            </a:r>
          </a:p>
          <a:p>
            <a:pPr>
              <a:buNone/>
            </a:pPr>
            <a:r>
              <a:rPr lang="bn-IN" sz="3600" dirty="0" smtClean="0">
                <a:solidFill>
                  <a:srgbClr val="7030A0"/>
                </a:solidFill>
              </a:rPr>
              <a:t>প্রশ্নঃ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IN" sz="3600" dirty="0" smtClean="0">
                <a:solidFill>
                  <a:srgbClr val="7030A0"/>
                </a:solidFill>
              </a:rPr>
              <a:t>৩।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IN" sz="3600" dirty="0" smtClean="0">
                <a:solidFill>
                  <a:srgbClr val="7030A0"/>
                </a:solidFill>
              </a:rPr>
              <a:t>মহানবী(সঃ)হাজরে আস ওয়াদ কোথায় রাখলেন?তার ফযিলত লিখ।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45720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দলীয়</a:t>
            </a:r>
            <a:r>
              <a:rPr lang="bn-IN" sz="6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bn-I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কাজ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bn-IN" dirty="0" smtClean="0"/>
          </a:p>
          <a:p>
            <a:pPr>
              <a:buNone/>
            </a:pPr>
            <a:r>
              <a:rPr lang="bn-IN" dirty="0" smtClean="0"/>
              <a:t>প্রশ্নঃ</a:t>
            </a:r>
            <a:r>
              <a:rPr lang="bn-BD" dirty="0" smtClean="0"/>
              <a:t> </a:t>
            </a:r>
            <a:r>
              <a:rPr lang="bn-IN" dirty="0" smtClean="0"/>
              <a:t>১।</a:t>
            </a:r>
            <a:r>
              <a:rPr lang="ar-SA" dirty="0" smtClean="0">
                <a:solidFill>
                  <a:srgbClr val="002060"/>
                </a:solidFill>
              </a:rPr>
              <a:t> لما تكفركن بايت الله </a:t>
            </a:r>
            <a:r>
              <a:rPr lang="bn-IN" dirty="0" smtClean="0">
                <a:solidFill>
                  <a:srgbClr val="002060"/>
                </a:solidFill>
              </a:rPr>
              <a:t>-</a:t>
            </a:r>
            <a:r>
              <a:rPr lang="bn-IN" b="1" dirty="0" smtClean="0">
                <a:solidFill>
                  <a:srgbClr val="002060"/>
                </a:solidFill>
              </a:rPr>
              <a:t> তোমরা কেন আল্লাহর আয়াতসমুহ অস্বীকার কর-এর দ্বারা কী বুঝানো হয়েছে?</a:t>
            </a:r>
            <a:r>
              <a:rPr lang="bn-BD" b="1" dirty="0" smtClean="0">
                <a:solidFill>
                  <a:srgbClr val="002060"/>
                </a:solidFill>
              </a:rPr>
              <a:t> </a:t>
            </a:r>
            <a:r>
              <a:rPr lang="bn-IN" b="1" dirty="0" smtClean="0">
                <a:solidFill>
                  <a:srgbClr val="002060"/>
                </a:solidFill>
              </a:rPr>
              <a:t>লিখ।</a:t>
            </a:r>
            <a:r>
              <a:rPr lang="bn-BD" b="1" dirty="0" smtClean="0">
                <a:solidFill>
                  <a:srgbClr val="002060"/>
                </a:solidFill>
              </a:rPr>
              <a:t> </a:t>
            </a:r>
            <a:endParaRPr lang="bn-IN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bn-IN" b="1" dirty="0" smtClean="0"/>
              <a:t>প্রশ্নঃ</a:t>
            </a:r>
            <a:r>
              <a:rPr lang="bn-BD" b="1" dirty="0" smtClean="0"/>
              <a:t> </a:t>
            </a:r>
            <a:r>
              <a:rPr lang="bn-IN" b="1" dirty="0" smtClean="0">
                <a:solidFill>
                  <a:srgbClr val="002060"/>
                </a:solidFill>
              </a:rPr>
              <a:t>২।কা</a:t>
            </a:r>
            <a:r>
              <a:rPr lang="bn-BD" b="1" dirty="0" smtClean="0">
                <a:solidFill>
                  <a:srgbClr val="002060"/>
                </a:solidFill>
              </a:rPr>
              <a:t>’</a:t>
            </a:r>
            <a:r>
              <a:rPr lang="bn-IN" b="1" dirty="0" smtClean="0">
                <a:solidFill>
                  <a:srgbClr val="002060"/>
                </a:solidFill>
              </a:rPr>
              <a:t>বা বরকতময় ও কা</a:t>
            </a:r>
            <a:r>
              <a:rPr lang="bn-BD" b="1" dirty="0" smtClean="0">
                <a:solidFill>
                  <a:srgbClr val="002060"/>
                </a:solidFill>
              </a:rPr>
              <a:t>’</a:t>
            </a:r>
            <a:r>
              <a:rPr lang="bn-IN" b="1" dirty="0" smtClean="0">
                <a:solidFill>
                  <a:srgbClr val="002060"/>
                </a:solidFill>
              </a:rPr>
              <a:t>বা বিশ্ববাসীর কিবলা</a:t>
            </a:r>
            <a:r>
              <a:rPr lang="bn-BD" b="1" dirty="0" smtClean="0">
                <a:solidFill>
                  <a:srgbClr val="002060"/>
                </a:solidFill>
              </a:rPr>
              <a:t> </a:t>
            </a:r>
            <a:r>
              <a:rPr lang="bn-IN" b="1" dirty="0" smtClean="0">
                <a:solidFill>
                  <a:srgbClr val="002060"/>
                </a:solidFill>
              </a:rPr>
              <a:t>তা যুক্তিসহ</a:t>
            </a:r>
            <a:r>
              <a:rPr lang="bn-BD" b="1" dirty="0" smtClean="0">
                <a:solidFill>
                  <a:srgbClr val="002060"/>
                </a:solidFill>
              </a:rPr>
              <a:t> </a:t>
            </a:r>
            <a:r>
              <a:rPr lang="bn-IN" b="1" dirty="0" smtClean="0">
                <a:solidFill>
                  <a:srgbClr val="002060"/>
                </a:solidFill>
              </a:rPr>
              <a:t>বুঝিয়ে লিখ।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4114800" cy="114300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6000" b="1" dirty="0" smtClean="0">
                <a:solidFill>
                  <a:srgbClr val="00B0F0"/>
                </a:solidFill>
              </a:rPr>
              <a:t>বাড়ির কাজ</a:t>
            </a:r>
            <a:endParaRPr lang="en-US" sz="6000" b="1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758" y="1572296"/>
            <a:ext cx="9144000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IN" sz="1800" dirty="0" smtClean="0"/>
              <a:t>-</a:t>
            </a:r>
            <a:r>
              <a:rPr lang="bn-IN" sz="2400" dirty="0" smtClean="0">
                <a:solidFill>
                  <a:srgbClr val="FF0000"/>
                </a:solidFill>
              </a:rPr>
              <a:t>উদ্দীপকটি পড়ে নিচের প্রশ্নের উত্তর দাওঃ-</a:t>
            </a:r>
            <a:endParaRPr lang="bn-IN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bn-BD" sz="2400" dirty="0" smtClean="0"/>
              <a:t>   </a:t>
            </a:r>
            <a:r>
              <a:rPr lang="bn-IN" sz="2400" dirty="0" smtClean="0"/>
              <a:t>মনির</a:t>
            </a:r>
            <a:r>
              <a:rPr lang="bn-BD" sz="2400" dirty="0" smtClean="0"/>
              <a:t> </a:t>
            </a:r>
            <a:r>
              <a:rPr lang="bn-IN" sz="2400" dirty="0" smtClean="0"/>
              <a:t>ও</a:t>
            </a:r>
            <a:r>
              <a:rPr lang="bn-BD" sz="2400" dirty="0" smtClean="0"/>
              <a:t> </a:t>
            </a:r>
            <a:r>
              <a:rPr lang="bn-IN" sz="2400" dirty="0" smtClean="0"/>
              <a:t>কাদির ২জন ধনী লোক।</a:t>
            </a:r>
            <a:r>
              <a:rPr lang="bn-BD" sz="2400" dirty="0" smtClean="0"/>
              <a:t> </a:t>
            </a:r>
            <a:r>
              <a:rPr lang="bn-IN" sz="2400" dirty="0" smtClean="0"/>
              <a:t>মনির ১বার হজ্ব করে ইবাদতে মনোযোগী হয়।</a:t>
            </a:r>
            <a:r>
              <a:rPr lang="bn-BD" sz="2400" dirty="0" smtClean="0"/>
              <a:t> </a:t>
            </a:r>
            <a:r>
              <a:rPr lang="bn-IN" sz="2400" dirty="0" smtClean="0"/>
              <a:t>কাদির প্রতি বছর হজ্ব করে নামাজ তেমন পড়েনা। তারা ২জন একদিন ইবাদতের গল্প করে কাদির মনিরকে বলল,”আমি প্রতি বছর হজ্বে যাই” ।</a:t>
            </a:r>
            <a:r>
              <a:rPr lang="bn-BD" sz="2400" dirty="0" smtClean="0"/>
              <a:t> </a:t>
            </a:r>
            <a:r>
              <a:rPr lang="bn-IN" sz="2400" dirty="0" smtClean="0"/>
              <a:t>মনির বলল,”হজ্ব জীবনে ১বার আদায় করা ফরজ,নামাজ দিনে ৫বার ফরজ।</a:t>
            </a:r>
            <a:r>
              <a:rPr lang="bn-BD" sz="2400" dirty="0" smtClean="0"/>
              <a:t> </a:t>
            </a:r>
            <a:r>
              <a:rPr lang="bn-IN" sz="2400" dirty="0" smtClean="0"/>
              <a:t>তখন কাদির বলে কাবা</a:t>
            </a:r>
            <a:r>
              <a:rPr lang="bn-BD" sz="2400" dirty="0" smtClean="0"/>
              <a:t> </a:t>
            </a:r>
            <a:r>
              <a:rPr lang="bn-IN" sz="2400" dirty="0" smtClean="0"/>
              <a:t>ঘরে প্রতি রাকাতে ১লক্ষ নেকি।</a:t>
            </a:r>
            <a:r>
              <a:rPr lang="bn-BD" sz="2400" dirty="0" smtClean="0"/>
              <a:t> </a:t>
            </a:r>
            <a:r>
              <a:rPr lang="bn-IN" sz="2400" dirty="0" smtClean="0"/>
              <a:t>তাই নামাজ সেখানেই পড়া ভাল।</a:t>
            </a:r>
            <a:r>
              <a:rPr lang="bn-BD" sz="2400" dirty="0" smtClean="0"/>
              <a:t> </a:t>
            </a:r>
            <a:r>
              <a:rPr lang="bn-IN" sz="2400" dirty="0" smtClean="0"/>
              <a:t>মনির</a:t>
            </a:r>
            <a:r>
              <a:rPr lang="bn-BD" sz="2400" dirty="0" smtClean="0"/>
              <a:t> </a:t>
            </a:r>
            <a:r>
              <a:rPr lang="bn-IN" sz="2400" dirty="0" smtClean="0"/>
              <a:t>বলল</a:t>
            </a:r>
            <a:r>
              <a:rPr lang="bn-BD" sz="2400" dirty="0" smtClean="0"/>
              <a:t>-</a:t>
            </a:r>
          </a:p>
          <a:p>
            <a:pPr>
              <a:buNone/>
            </a:pPr>
            <a:r>
              <a:rPr lang="bn-BD" sz="2400" dirty="0" smtClean="0"/>
              <a:t>    </a:t>
            </a:r>
            <a:r>
              <a:rPr lang="bn-IN" sz="2400" dirty="0" smtClean="0"/>
              <a:t>তোমার</a:t>
            </a:r>
            <a:r>
              <a:rPr lang="bn-BD" sz="2400" dirty="0" smtClean="0"/>
              <a:t> </a:t>
            </a:r>
            <a:r>
              <a:rPr lang="bn-IN" sz="2400" dirty="0" smtClean="0"/>
              <a:t>ইসলা</a:t>
            </a:r>
            <a:r>
              <a:rPr lang="bn-BD" sz="2400" dirty="0" smtClean="0"/>
              <a:t>মি </a:t>
            </a:r>
            <a:r>
              <a:rPr lang="bn-IN" sz="2400" dirty="0" smtClean="0"/>
              <a:t>জ্ঞানের অভাব</a:t>
            </a:r>
            <a:r>
              <a:rPr lang="bn-BD" sz="2400" dirty="0" smtClean="0"/>
              <a:t> আছে</a:t>
            </a:r>
            <a:r>
              <a:rPr lang="bn-IN" sz="2400" dirty="0" smtClean="0"/>
              <a:t>।</a:t>
            </a:r>
            <a:r>
              <a:rPr lang="bn-BD" sz="2400" dirty="0" smtClean="0"/>
              <a:t> </a:t>
            </a:r>
            <a:endParaRPr lang="bn-IN" sz="2400" dirty="0" smtClean="0"/>
          </a:p>
          <a:p>
            <a:pPr>
              <a:buNone/>
            </a:pPr>
            <a:endParaRPr lang="bn-IN" sz="2400" dirty="0" smtClean="0"/>
          </a:p>
          <a:p>
            <a:pPr>
              <a:buNone/>
            </a:pPr>
            <a:r>
              <a:rPr lang="bn-BD" sz="2400" dirty="0" smtClean="0"/>
              <a:t>  </a:t>
            </a:r>
            <a:r>
              <a:rPr lang="bn-IN" sz="2400" dirty="0" smtClean="0"/>
              <a:t>প্রশ্নঃ</a:t>
            </a:r>
            <a:r>
              <a:rPr lang="bn-BD" sz="2400" dirty="0" smtClean="0"/>
              <a:t> </a:t>
            </a:r>
            <a:r>
              <a:rPr lang="bn-IN" sz="2400" dirty="0" smtClean="0"/>
              <a:t>১।</a:t>
            </a:r>
            <a:r>
              <a:rPr lang="bn-BD" sz="2400" dirty="0" smtClean="0"/>
              <a:t> </a:t>
            </a:r>
            <a:r>
              <a:rPr lang="bn-IN" sz="2400" dirty="0" smtClean="0"/>
              <a:t>হজ্ব অর্থ কি?</a:t>
            </a:r>
          </a:p>
          <a:p>
            <a:pPr>
              <a:buNone/>
            </a:pPr>
            <a:r>
              <a:rPr lang="bn-BD" sz="2400" dirty="0" smtClean="0"/>
              <a:t>  </a:t>
            </a:r>
            <a:r>
              <a:rPr lang="bn-IN" sz="2400" dirty="0" smtClean="0"/>
              <a:t>প্রশ্নঃ</a:t>
            </a:r>
            <a:r>
              <a:rPr lang="bn-BD" sz="2400" dirty="0" smtClean="0"/>
              <a:t> </a:t>
            </a:r>
            <a:r>
              <a:rPr lang="bn-IN" sz="2400" dirty="0" smtClean="0"/>
              <a:t>২।</a:t>
            </a:r>
            <a:r>
              <a:rPr lang="bn-BD" sz="2400" dirty="0" smtClean="0"/>
              <a:t> </a:t>
            </a:r>
            <a:r>
              <a:rPr lang="bn-IN" sz="2400" dirty="0" smtClean="0"/>
              <a:t>হজ্ব ও উমরার মধ্যে প্রার্থক্য কী?</a:t>
            </a:r>
          </a:p>
          <a:p>
            <a:pPr>
              <a:buNone/>
            </a:pPr>
            <a:r>
              <a:rPr lang="bn-BD" sz="2400" dirty="0" smtClean="0"/>
              <a:t>  </a:t>
            </a:r>
            <a:r>
              <a:rPr lang="bn-IN" sz="2400" dirty="0" smtClean="0"/>
              <a:t>প্রশ্নঃ</a:t>
            </a:r>
            <a:r>
              <a:rPr lang="bn-BD" sz="2400" dirty="0" smtClean="0"/>
              <a:t> </a:t>
            </a:r>
            <a:r>
              <a:rPr lang="bn-IN" sz="2400" dirty="0" smtClean="0"/>
              <a:t>৩।</a:t>
            </a:r>
            <a:r>
              <a:rPr lang="bn-BD" sz="2400" dirty="0" smtClean="0"/>
              <a:t> </a:t>
            </a:r>
            <a:r>
              <a:rPr lang="bn-IN" sz="2400" dirty="0" smtClean="0"/>
              <a:t>মনিরের মন্তব্যের সাথে তুমি কি এ্মত?। থাকলে কাদিরের যুক্তি খন্ডন করে তোমার মতামত লিখ। </a:t>
            </a:r>
          </a:p>
          <a:p>
            <a:pPr>
              <a:buNone/>
            </a:pPr>
            <a:r>
              <a:rPr lang="bn-BD" sz="2400" dirty="0" smtClean="0"/>
              <a:t>  </a:t>
            </a:r>
            <a:r>
              <a:rPr lang="bn-IN" sz="2400" dirty="0" smtClean="0"/>
              <a:t>প্রশ্নঃ</a:t>
            </a:r>
            <a:r>
              <a:rPr lang="bn-BD" sz="2400" dirty="0" smtClean="0"/>
              <a:t> </a:t>
            </a:r>
            <a:r>
              <a:rPr lang="bn-IN" sz="2400" dirty="0" smtClean="0"/>
              <a:t>৪।</a:t>
            </a:r>
            <a:r>
              <a:rPr lang="bn-BD" sz="2400" dirty="0" smtClean="0"/>
              <a:t> </a:t>
            </a:r>
            <a:r>
              <a:rPr lang="bn-IN" sz="2400" dirty="0" smtClean="0"/>
              <a:t>উদ্দীপকের আলোকে কাদিরের কি করণীয় হবে ? তা যুক্তি সহকারে ব্যাখ্যা কর</a:t>
            </a:r>
            <a:r>
              <a:rPr lang="bn-IN" sz="1800" dirty="0" smtClean="0"/>
              <a:t>।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56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3900" y="3048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IN" sz="9600" b="1" dirty="0">
                <a:solidFill>
                  <a:srgbClr val="FFC000"/>
                </a:solidFill>
              </a:rPr>
              <a:t>আল্লাহ হাফেজ</a:t>
            </a:r>
            <a:endParaRPr lang="en-US" sz="9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7716" y="0"/>
            <a:ext cx="9144000" cy="7010400"/>
          </a:xfrm>
          <a:prstGeom prst="rect">
            <a:avLst/>
          </a:prstGeom>
          <a:solidFill>
            <a:schemeClr val="bg2">
              <a:lumMod val="90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আ,ও,ম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দারোগা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স,উ,ই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মাদ্‌রাসা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en-US" sz="5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সীতাকুন্ড,চট্টগ্রাম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1"/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aomfaruk1177@gmail.com</a:t>
            </a:r>
            <a:endParaRPr lang="en-US" sz="3200" b="1" dirty="0" smtClean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bn-IN" sz="32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মোবাইল নং- ০১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৮১৮৪৩৩৪</a:t>
            </a:r>
            <a:r>
              <a:rPr lang="bn-IN" sz="32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৮৬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1447800" cy="15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914400"/>
            <a:ext cx="5445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spc="-3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r>
              <a:rPr lang="en-US" sz="8800" b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spc="-3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</a:t>
            </a:r>
            <a:r>
              <a:rPr lang="en-US" sz="8800" b="1" spc="-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8800" b="1" spc="-3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ra im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924800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524000" y="5105400"/>
            <a:ext cx="63246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7030A0"/>
                </a:solidFill>
              </a:rPr>
              <a:t>শ্রেনিঃদাখিল দশম</a:t>
            </a:r>
            <a:endParaRPr lang="en-US" sz="4800" b="1" dirty="0" smtClean="0">
              <a:solidFill>
                <a:srgbClr val="7030A0"/>
              </a:solidFill>
            </a:endParaRPr>
          </a:p>
          <a:p>
            <a:pPr algn="ctr"/>
            <a:r>
              <a:rPr lang="bn-IN" sz="4800" b="1" dirty="0" smtClean="0">
                <a:solidFill>
                  <a:srgbClr val="7030A0"/>
                </a:solidFill>
              </a:rPr>
              <a:t>আয়াতঃ</a:t>
            </a:r>
            <a:r>
              <a:rPr lang="bn-BD" sz="4800" b="1" dirty="0" smtClean="0">
                <a:solidFill>
                  <a:srgbClr val="7030A0"/>
                </a:solidFill>
              </a:rPr>
              <a:t> </a:t>
            </a:r>
            <a:r>
              <a:rPr lang="bn-IN" sz="4800" b="1" dirty="0" smtClean="0">
                <a:solidFill>
                  <a:srgbClr val="7030A0"/>
                </a:solidFill>
              </a:rPr>
              <a:t>৯৬,৯৭,৯৮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0"/>
            <a:ext cx="3962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</a:rPr>
              <a:t>পাঠ</a:t>
            </a:r>
            <a:r>
              <a:rPr lang="en-US" sz="6600" b="1" dirty="0" smtClean="0">
                <a:solidFill>
                  <a:srgbClr val="FFFF00"/>
                </a:solidFill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</a:rPr>
              <a:t>পরিচিতি</a:t>
            </a:r>
            <a:r>
              <a:rPr lang="en-US" sz="6600" b="1" dirty="0" smtClean="0">
                <a:solidFill>
                  <a:srgbClr val="FFFF00"/>
                </a:solidFill>
              </a:rPr>
              <a:t> 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2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32004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6000" b="1" dirty="0" smtClean="0">
                <a:solidFill>
                  <a:srgbClr val="FFC000"/>
                </a:solidFill>
              </a:rPr>
              <a:t>শিখনফল</a:t>
            </a:r>
            <a:endParaRPr lang="en-US" sz="6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9831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bn-IN" b="1" dirty="0" smtClean="0"/>
              <a:t>   </a:t>
            </a:r>
            <a:endParaRPr lang="bn-BD" b="1" dirty="0" smtClean="0"/>
          </a:p>
          <a:p>
            <a:pPr>
              <a:buNone/>
            </a:pPr>
            <a:r>
              <a:rPr lang="bn-IN" sz="4200" b="1" dirty="0" smtClean="0">
                <a:solidFill>
                  <a:srgbClr val="00B050"/>
                </a:solidFill>
              </a:rPr>
              <a:t>এ </a:t>
            </a:r>
            <a:r>
              <a:rPr lang="bn-IN" sz="4200" b="1" dirty="0" smtClean="0">
                <a:solidFill>
                  <a:srgbClr val="00B050"/>
                </a:solidFill>
              </a:rPr>
              <a:t>পাঠ শেষে শিক্ষার্থীরা যা শিখবে---</a:t>
            </a:r>
          </a:p>
          <a:p>
            <a:pPr>
              <a:buNone/>
            </a:pPr>
            <a:endParaRPr lang="bn-BD" b="1" dirty="0"/>
          </a:p>
          <a:p>
            <a:pPr>
              <a:lnSpc>
                <a:spcPct val="170000"/>
              </a:lnSpc>
              <a:buNone/>
            </a:pPr>
            <a:r>
              <a:rPr lang="bn-IN" sz="3300" b="1" dirty="0" smtClean="0">
                <a:solidFill>
                  <a:srgbClr val="7030A0"/>
                </a:solidFill>
              </a:rPr>
              <a:t>১।</a:t>
            </a:r>
            <a:r>
              <a:rPr lang="bn-BD" sz="3300" b="1" dirty="0" smtClean="0">
                <a:solidFill>
                  <a:srgbClr val="7030A0"/>
                </a:solidFill>
              </a:rPr>
              <a:t> </a:t>
            </a:r>
            <a:r>
              <a:rPr lang="bn-IN" sz="3300" b="1" dirty="0" smtClean="0">
                <a:solidFill>
                  <a:srgbClr val="7030A0"/>
                </a:solidFill>
              </a:rPr>
              <a:t>ইবাদতের জন্য একমাত্র বরকতময় গৃহ কাবা তা বলতে পাবে।</a:t>
            </a:r>
            <a:endParaRPr lang="bn-IN" sz="3300" b="1" dirty="0" smtClean="0"/>
          </a:p>
          <a:p>
            <a:pPr>
              <a:lnSpc>
                <a:spcPct val="170000"/>
              </a:lnSpc>
              <a:buNone/>
            </a:pPr>
            <a:r>
              <a:rPr lang="bn-IN" sz="3300" b="1" dirty="0" smtClean="0"/>
              <a:t> </a:t>
            </a:r>
            <a:r>
              <a:rPr lang="bn-IN" sz="3300" b="1" dirty="0" smtClean="0">
                <a:solidFill>
                  <a:srgbClr val="FFFF00"/>
                </a:solidFill>
              </a:rPr>
              <a:t>২।</a:t>
            </a:r>
            <a:r>
              <a:rPr lang="bn-BD" sz="3300" b="1" dirty="0" smtClean="0">
                <a:solidFill>
                  <a:srgbClr val="FFFF00"/>
                </a:solidFill>
              </a:rPr>
              <a:t> </a:t>
            </a:r>
            <a:r>
              <a:rPr lang="bn-IN" sz="3300" b="1" dirty="0" smtClean="0">
                <a:solidFill>
                  <a:srgbClr val="FFFF00"/>
                </a:solidFill>
              </a:rPr>
              <a:t>এ ঘর মুসলিম বিশ্ববাসীর হজের কেন্দ্র তা শিক্ষার্থীরা চিহ্নিত করতে পারবে।</a:t>
            </a:r>
          </a:p>
          <a:p>
            <a:pPr>
              <a:lnSpc>
                <a:spcPct val="170000"/>
              </a:lnSpc>
              <a:buNone/>
            </a:pPr>
            <a:r>
              <a:rPr lang="bn-IN" sz="3300" b="1" dirty="0" smtClean="0">
                <a:solidFill>
                  <a:srgbClr val="C00000"/>
                </a:solidFill>
              </a:rPr>
              <a:t>৩।</a:t>
            </a:r>
            <a:r>
              <a:rPr lang="bn-BD" sz="3300" b="1" dirty="0" smtClean="0">
                <a:solidFill>
                  <a:srgbClr val="C00000"/>
                </a:solidFill>
              </a:rPr>
              <a:t> </a:t>
            </a:r>
            <a:r>
              <a:rPr lang="bn-IN" sz="3300" b="1" dirty="0" smtClean="0">
                <a:solidFill>
                  <a:srgbClr val="C00000"/>
                </a:solidFill>
              </a:rPr>
              <a:t>মক্কা নগরীর মর্যাদা সম্পর্কে ব্যাখ্যা করতে পারবে।</a:t>
            </a:r>
            <a:endParaRPr lang="en-US" sz="33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000" b="1" dirty="0" smtClean="0">
                <a:solidFill>
                  <a:srgbClr val="7030A0"/>
                </a:solidFill>
              </a:rPr>
              <a:t>নিচের আয়াত গুলো </a:t>
            </a:r>
            <a:r>
              <a:rPr lang="en-US" sz="4800" b="1" dirty="0" err="1" smtClean="0">
                <a:solidFill>
                  <a:srgbClr val="7030A0"/>
                </a:solidFill>
              </a:rPr>
              <a:t>শুদ্ধ</a:t>
            </a:r>
            <a:r>
              <a:rPr lang="bn-IN" sz="4000" b="1" dirty="0" smtClean="0">
                <a:solidFill>
                  <a:srgbClr val="7030A0"/>
                </a:solidFill>
              </a:rPr>
              <a:t> করে পড়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r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ar-SA" sz="6300" spc="-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 اول بيت وضع للناس ببكة مبركا  وهدى </a:t>
            </a:r>
            <a:r>
              <a:rPr lang="ar-SA" sz="6300" spc="-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للعلمين-</a:t>
            </a:r>
            <a:endParaRPr lang="ar-SA" sz="6300" spc="-3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ar-SA" sz="6300" spc="-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فيه ايت بينة مقام ابراهيما- ومن دخله كان امنا-</a:t>
            </a:r>
          </a:p>
          <a:p>
            <a:pPr algn="r">
              <a:buNone/>
            </a:pPr>
            <a:r>
              <a:rPr lang="ar-SA" sz="6300" spc="-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ولله على الناس حج البيت من استطاع اليه سبيلا-</a:t>
            </a:r>
          </a:p>
          <a:p>
            <a:pPr algn="r">
              <a:buNone/>
            </a:pPr>
            <a:r>
              <a:rPr lang="ar-SA" sz="6300" spc="-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ومن كفر فان الله غنى عن العلمين-</a:t>
            </a:r>
          </a:p>
          <a:p>
            <a:pPr algn="r">
              <a:buNone/>
            </a:pPr>
            <a:r>
              <a:rPr lang="ar-SA" sz="6300" spc="-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 ياهل الكتب لما تكفركن بايت الله- والله شهيد على ما تعملون</a:t>
            </a:r>
            <a:endParaRPr lang="en-US" sz="6300" spc="-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800" b="1" dirty="0" smtClean="0">
                <a:solidFill>
                  <a:srgbClr val="7030A0"/>
                </a:solidFill>
              </a:rPr>
              <a:t>আয়াত গুলোর অনুবাদ 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  <a:tabLst>
                <a:tab pos="0" algn="l"/>
              </a:tabLst>
            </a:pPr>
            <a:r>
              <a:rPr lang="bn-IN" sz="2400" dirty="0" smtClean="0">
                <a:solidFill>
                  <a:srgbClr val="002060"/>
                </a:solidFill>
              </a:rPr>
              <a:t>৯৬-নিশ্চয় মানব জাতির জন্য সর্বপ্রথম যে গৃহ নির্মিত হয়েছে তা বাক্কায় অবস্থিত,ইহা বরকতময় ওবিশ্ববাসীর জন্য পথপ্রদর্শক।</a:t>
            </a:r>
            <a:r>
              <a:rPr lang="bn-BD" sz="2400" dirty="0" smtClean="0">
                <a:solidFill>
                  <a:srgbClr val="002060"/>
                </a:solidFill>
              </a:rPr>
              <a:t>                               </a:t>
            </a:r>
            <a:r>
              <a:rPr lang="bn-IN" sz="2400" dirty="0" smtClean="0">
                <a:solidFill>
                  <a:srgbClr val="002060"/>
                </a:solidFill>
              </a:rPr>
              <a:t>৯৭।এতে রয়েছে সুস্পষ্ট নির্দশনাবলি।(বিশেষত)মাকামে</a:t>
            </a:r>
            <a:r>
              <a:rPr lang="bn-BD" sz="2400" dirty="0" smtClean="0">
                <a:solidFill>
                  <a:srgbClr val="002060"/>
                </a:solidFill>
              </a:rPr>
              <a:t> </a:t>
            </a:r>
            <a:r>
              <a:rPr lang="bn-IN" sz="2400" dirty="0" smtClean="0">
                <a:solidFill>
                  <a:srgbClr val="002060"/>
                </a:solidFill>
              </a:rPr>
              <a:t>ইব্রাহিম,আর যে কেউ তথায় প্রবেশ করবে সে নিরাপত্তা</a:t>
            </a:r>
          </a:p>
          <a:p>
            <a:pPr marL="0" indent="0">
              <a:spcBef>
                <a:spcPts val="0"/>
              </a:spcBef>
              <a:buNone/>
              <a:tabLst>
                <a:tab pos="0" algn="l"/>
              </a:tabLst>
            </a:pPr>
            <a:r>
              <a:rPr lang="bn-IN" sz="2400" dirty="0" smtClean="0">
                <a:solidFill>
                  <a:srgbClr val="002060"/>
                </a:solidFill>
              </a:rPr>
              <a:t>লাভ করবে।আর আল্লাহর উদ্দেশ্যে কাবা গৃহের হজ্জ করা</a:t>
            </a:r>
          </a:p>
          <a:p>
            <a:pPr marL="0" indent="0">
              <a:spcBef>
                <a:spcPts val="0"/>
              </a:spcBef>
              <a:buNone/>
              <a:tabLst>
                <a:tab pos="0" algn="l"/>
              </a:tabLst>
            </a:pPr>
            <a:r>
              <a:rPr lang="bn-IN" sz="2400" dirty="0" smtClean="0">
                <a:solidFill>
                  <a:srgbClr val="002060"/>
                </a:solidFill>
              </a:rPr>
              <a:t>সের সকল মানুষের ওপর ফরয,যাদের সেখানে যাতায়াতের ব্যয় করার ক্ষমতা রয়েছে।যে ব্যক্তি অমান্য করবে  তবে নিশ্চয় আল্লাহ তায়ালা বিশ্বজগত হতে</a:t>
            </a:r>
          </a:p>
          <a:p>
            <a:pPr marL="0" indent="0">
              <a:spcBef>
                <a:spcPts val="0"/>
              </a:spcBef>
              <a:buNone/>
              <a:tabLst>
                <a:tab pos="0" algn="l"/>
              </a:tabLst>
            </a:pPr>
            <a:r>
              <a:rPr lang="bn-IN" sz="2400" dirty="0" smtClean="0">
                <a:solidFill>
                  <a:srgbClr val="002060"/>
                </a:solidFill>
              </a:rPr>
              <a:t>অমুখাপেক্ষী। </a:t>
            </a:r>
          </a:p>
          <a:p>
            <a:pPr marL="0">
              <a:spcBef>
                <a:spcPts val="0"/>
              </a:spcBef>
              <a:buNone/>
              <a:tabLst>
                <a:tab pos="0" algn="l"/>
              </a:tabLst>
            </a:pPr>
            <a:r>
              <a:rPr lang="bn-IN" sz="2400" dirty="0" smtClean="0">
                <a:solidFill>
                  <a:srgbClr val="002060"/>
                </a:solidFill>
              </a:rPr>
              <a:t>৯৮-আপনি বলুন,হে আহলে কিতাব,তোমরা কেন আল্লাহর আয়াতসমুহ অস্বীকার </a:t>
            </a:r>
          </a:p>
          <a:p>
            <a:pPr marL="0">
              <a:spcBef>
                <a:spcPts val="0"/>
              </a:spcBef>
              <a:buNone/>
              <a:tabLst>
                <a:tab pos="0" algn="l"/>
              </a:tabLst>
            </a:pPr>
            <a:r>
              <a:rPr lang="bn-IN" sz="2400" dirty="0" smtClean="0">
                <a:solidFill>
                  <a:srgbClr val="002060"/>
                </a:solidFill>
              </a:rPr>
              <a:t>কর,অথচ আল্লাহ তয়ালা তোমাদের সকল কর্মকান্ড অবলোকন করছেন।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ho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991600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কাবা</a:t>
            </a:r>
            <a:r>
              <a:rPr lang="bn-BD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bn-IN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১০বার</a:t>
            </a:r>
            <a:r>
              <a:rPr lang="bn-IN" sz="5400" dirty="0" smtClean="0">
                <a:solidFill>
                  <a:srgbClr val="FF0000"/>
                </a:solidFill>
              </a:rPr>
              <a:t> পুনঃনির্মিত হয়</a:t>
            </a:r>
            <a:endParaRPr lang="en-US" sz="54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2628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28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96446707"/>
              </p:ext>
            </p:extLst>
          </p:nvPr>
        </p:nvGraphicFramePr>
        <p:xfrm>
          <a:off x="533400" y="1397000"/>
          <a:ext cx="81534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CDC7BB-B39C-46E8-9DE4-D8772807D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7CDC7BB-B39C-46E8-9DE4-D8772807D9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4F1FD3-2024-4881-A8B0-4D2BC6736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CA4F1FD3-2024-4881-A8B0-4D2BC6736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69629A-FDA8-48AE-8466-1D4B519BB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A69629A-FDA8-48AE-8466-1D4B519BB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57A5C1-5F8B-49F6-8E91-7C138DF0E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9957A5C1-5F8B-49F6-8E91-7C138DF0E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E4AFC8-63AA-4EB4-AE0F-42C7910AE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90E4AFC8-63AA-4EB4-AE0F-42C7910AE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EB509F-A147-4497-BCB2-F2C7E8FA2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FEEB509F-A147-4497-BCB2-F2C7E8FA2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BC9126-2FE0-4F28-8F6A-632E497CA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79BC9126-2FE0-4F28-8F6A-632E497CA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2786AA-C75E-4527-9FA5-51C33F4C1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2D2786AA-C75E-4527-9FA5-51C33F4C1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4E2D2B-F336-49A9-8962-0B9DBF1E0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4B4E2D2B-F336-49A9-8962-0B9DBF1E0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8F5BFA-6CC2-4FCF-AE34-CFC4D67E8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928F5BFA-6CC2-4FCF-AE34-CFC4D67E8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32E5D8-9E25-4536-9666-06E04360C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8A32E5D8-9E25-4536-9666-06E04360C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1A1E59-7A8B-4646-8844-EE72C94EA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B1A1E59-7A8B-4646-8844-EE72C94EA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19EAB6-8654-46AB-A481-16A0557FF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4C19EAB6-8654-46AB-A481-16A0557FF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4F92B2-35BA-405F-9257-29F78A318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434F92B2-35BA-405F-9257-29F78A318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605229-B37D-4F90-9C1F-EB98DE627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04605229-B37D-4F90-9C1F-EB98DE627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D94484-BB92-4632-ACF4-E041A0E69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0BD94484-BB92-4632-ACF4-E041A0E69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06161E-8776-481D-88C9-62359857D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DA06161E-8776-481D-88C9-62359857D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CCA75C-AC99-44A7-831A-5AAA3731C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56CCA75C-AC99-44A7-831A-5AAA3731C7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D1EF4A-0078-41D5-8608-1D2DE8CF5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5ED1EF4A-0078-41D5-8608-1D2DE8CF5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b="1" dirty="0" smtClean="0"/>
              <a:t/>
            </a:r>
            <a:br>
              <a:rPr lang="bn-IN" b="1" dirty="0" smtClean="0"/>
            </a:br>
            <a:r>
              <a:rPr lang="bn-IN" sz="6600" b="1" dirty="0" smtClean="0">
                <a:solidFill>
                  <a:srgbClr val="C00000"/>
                </a:solidFill>
              </a:rPr>
              <a:t>মুল্যায়ন</a:t>
            </a:r>
            <a:r>
              <a:rPr lang="bn-IN" sz="3600" b="1" dirty="0" smtClean="0"/>
              <a:t/>
            </a:r>
            <a:br>
              <a:rPr lang="bn-IN" sz="3600" b="1" dirty="0" smtClean="0"/>
            </a:b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52578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bn-BD" sz="2400" b="1" dirty="0" smtClean="0"/>
          </a:p>
          <a:p>
            <a:pPr>
              <a:buNone/>
            </a:pPr>
            <a:r>
              <a:rPr lang="bn-IN" sz="2800" b="1" dirty="0" smtClean="0"/>
              <a:t>উপরের টেবিল থেকে শব্দ নিয়ে নিচের শুন্যস্থান পুরন করঃ-</a:t>
            </a:r>
            <a:br>
              <a:rPr lang="bn-IN" sz="2800" b="1" dirty="0" smtClean="0"/>
            </a:br>
            <a:endParaRPr lang="bn-BD" sz="2800" b="1" dirty="0" smtClean="0"/>
          </a:p>
          <a:p>
            <a:pPr>
              <a:buNone/>
            </a:pPr>
            <a:r>
              <a:rPr lang="bn-IN" sz="2800" b="1" dirty="0" smtClean="0">
                <a:solidFill>
                  <a:srgbClr val="002060"/>
                </a:solidFill>
              </a:rPr>
              <a:t>আল্লাহর রহমত/এক লক্ষ /তাওয়াফকারী/কাবাগৃহ ছাড়া/বরকতের প্রমাণ</a:t>
            </a:r>
            <a:endParaRPr lang="bn-IN" sz="2800" b="1" dirty="0" smtClean="0"/>
          </a:p>
          <a:p>
            <a:pPr>
              <a:buNone/>
            </a:pPr>
            <a:r>
              <a:rPr lang="bn-IN" sz="2800" b="1" dirty="0" smtClean="0"/>
              <a:t>১।কাবাঘরে নামাজ আদায় করলে অন্য স্থানের চেয়ে---রাকাতের সমান সওয়াব পাওয়া যায়</a:t>
            </a:r>
            <a:r>
              <a:rPr lang="bn-IN" sz="2800" dirty="0" smtClean="0"/>
              <a:t>।</a:t>
            </a:r>
          </a:p>
          <a:p>
            <a:pPr>
              <a:buNone/>
            </a:pPr>
            <a:r>
              <a:rPr lang="bn-IN" sz="2800" b="1" dirty="0" smtClean="0"/>
              <a:t>২।তাই কাবা ঘরের ---আল্লাহ নিজেই।</a:t>
            </a:r>
          </a:p>
          <a:p>
            <a:pPr>
              <a:buNone/>
            </a:pPr>
            <a:r>
              <a:rPr lang="bn-IN" sz="2800" b="1" dirty="0" smtClean="0"/>
              <a:t>৩।কাবা ঘরে সঠিকভাবে---নবজাত শিশুর মত নিষ্পাপ হয়।</a:t>
            </a:r>
          </a:p>
          <a:p>
            <a:pPr>
              <a:buNone/>
            </a:pPr>
            <a:r>
              <a:rPr lang="bn-IN" sz="2800" b="1" dirty="0" smtClean="0"/>
              <a:t>৪।কাবা ঘরে সর্বদাই ---ও বরকত নাযিল হয়।</a:t>
            </a:r>
          </a:p>
          <a:p>
            <a:pPr>
              <a:buNone/>
            </a:pPr>
            <a:endParaRPr lang="bn-IN" sz="2400" b="1" dirty="0" smtClean="0"/>
          </a:p>
          <a:p>
            <a:pPr>
              <a:buNone/>
            </a:pPr>
            <a:endParaRPr lang="bn-IN" sz="2400" b="1" dirty="0" smtClean="0"/>
          </a:p>
          <a:p>
            <a:pPr>
              <a:buNone/>
            </a:pPr>
            <a:endParaRPr lang="bn-IN" sz="2400" b="1" dirty="0" smtClean="0"/>
          </a:p>
          <a:p>
            <a:pPr>
              <a:buNone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496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শিখনফল</vt:lpstr>
      <vt:lpstr>নিচের আয়াত গুলো শুদ্ধ করে পড়</vt:lpstr>
      <vt:lpstr>আয়াত গুলোর অনুবাদ </vt:lpstr>
      <vt:lpstr>PowerPoint Presentation</vt:lpstr>
      <vt:lpstr>কাবা ১০বার পুনঃনির্মিত হয়</vt:lpstr>
      <vt:lpstr> মুল্যায়ন </vt:lpstr>
      <vt:lpstr>একক কাজ</vt:lpstr>
      <vt:lpstr>জোড়ায় কাজ</vt:lpstr>
      <vt:lpstr>দলীয় কাজ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swagotom</dc:title>
  <dc:creator>ashraf computer</dc:creator>
  <cp:lastModifiedBy>D H Liton</cp:lastModifiedBy>
  <cp:revision>154</cp:revision>
  <dcterms:created xsi:type="dcterms:W3CDTF">2006-08-16T00:00:00Z</dcterms:created>
  <dcterms:modified xsi:type="dcterms:W3CDTF">2020-03-21T16:10:55Z</dcterms:modified>
</cp:coreProperties>
</file>