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73" r:id="rId9"/>
    <p:sldId id="265" r:id="rId10"/>
    <p:sldId id="266" r:id="rId11"/>
    <p:sldId id="268" r:id="rId12"/>
    <p:sldId id="275" r:id="rId13"/>
    <p:sldId id="264" r:id="rId14"/>
    <p:sldId id="267" r:id="rId15"/>
    <p:sldId id="270" r:id="rId16"/>
    <p:sldId id="274" r:id="rId17"/>
    <p:sldId id="269" r:id="rId18"/>
  </p:sldIdLst>
  <p:sldSz cx="11522075" cy="6858000"/>
  <p:notesSz cx="6858000" cy="9144000"/>
  <p:defaultTextStyle>
    <a:defPPr>
      <a:defRPr lang="en-US"/>
    </a:defPPr>
    <a:lvl1pPr marL="0" algn="l" defTabSz="9143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0" algn="l" defTabSz="9143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1" algn="l" defTabSz="9143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1" algn="l" defTabSz="9143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1" algn="l" defTabSz="9143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52" algn="l" defTabSz="9143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02" algn="l" defTabSz="9143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53" algn="l" defTabSz="9143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03" algn="l" defTabSz="9143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858" y="72"/>
      </p:cViewPr>
      <p:guideLst>
        <p:guide orient="horz" pos="2160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69E00-22DC-455E-A4C7-E31F82AC53C0}" type="doc">
      <dgm:prSet loTypeId="urn:microsoft.com/office/officeart/2005/8/layout/venn1" loCatId="relationship" qsTypeId="urn:microsoft.com/office/officeart/2005/8/quickstyle/3d3" qsCatId="3D" csTypeId="urn:microsoft.com/office/officeart/2005/8/colors/colorful2" csCatId="colorful" phldr="1"/>
      <dgm:spPr/>
    </dgm:pt>
    <dgm:pt modelId="{1002B614-DBE6-4093-9AFA-899973C4FA11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6000" b="1" dirty="0" smtClean="0">
              <a:latin typeface="NikoshBAN" pitchFamily="2" charset="0"/>
              <a:cs typeface="NikoshBAN" pitchFamily="2" charset="0"/>
            </a:rPr>
            <a:t>আল্লাহর প্রিয় নাম  </a:t>
          </a:r>
          <a:endParaRPr lang="en-US" sz="6000" b="1" dirty="0">
            <a:latin typeface="NikoshBAN" pitchFamily="2" charset="0"/>
            <a:cs typeface="NikoshBAN" pitchFamily="2" charset="0"/>
          </a:endParaRPr>
        </a:p>
      </dgm:t>
    </dgm:pt>
    <dgm:pt modelId="{B55D906A-DDD3-45E5-A961-BF201FBEF729}" type="parTrans" cxnId="{3F179F98-EAF9-401A-AC2C-B414F1B66FFD}">
      <dgm:prSet/>
      <dgm:spPr/>
      <dgm:t>
        <a:bodyPr/>
        <a:lstStyle/>
        <a:p>
          <a:endParaRPr lang="en-US"/>
        </a:p>
      </dgm:t>
    </dgm:pt>
    <dgm:pt modelId="{0D066B3D-CC9D-4483-B7C5-0FC4CB138B20}" type="sibTrans" cxnId="{3F179F98-EAF9-401A-AC2C-B414F1B66FFD}">
      <dgm:prSet/>
      <dgm:spPr/>
      <dgm:t>
        <a:bodyPr/>
        <a:lstStyle/>
        <a:p>
          <a:endParaRPr lang="en-US"/>
        </a:p>
      </dgm:t>
    </dgm:pt>
    <dgm:pt modelId="{7338CB37-C149-4763-A28A-BDE854C57AD3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AE" sz="54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عبد الرحمن</a:t>
          </a:r>
          <a:r>
            <a:rPr lang="ar-AE" sz="72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endParaRPr lang="en-US" sz="7200" b="1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61E64721-4ECB-42B9-9E8C-319C04B9A3A4}" type="parTrans" cxnId="{08D5FDE9-7D77-42DA-B10A-918560A5D147}">
      <dgm:prSet/>
      <dgm:spPr/>
      <dgm:t>
        <a:bodyPr/>
        <a:lstStyle/>
        <a:p>
          <a:endParaRPr lang="en-US"/>
        </a:p>
      </dgm:t>
    </dgm:pt>
    <dgm:pt modelId="{91C5D7E1-5197-4CE0-904F-A63AA6DE1202}" type="sibTrans" cxnId="{08D5FDE9-7D77-42DA-B10A-918560A5D147}">
      <dgm:prSet/>
      <dgm:spPr/>
      <dgm:t>
        <a:bodyPr/>
        <a:lstStyle/>
        <a:p>
          <a:endParaRPr lang="en-US"/>
        </a:p>
      </dgm:t>
    </dgm:pt>
    <dgm:pt modelId="{DABC3E42-B5D1-4F02-A1F2-2030D018F391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AE" sz="66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عبد الل</a:t>
          </a:r>
          <a:r>
            <a:rPr lang="ar-AE" sz="65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ه </a:t>
          </a:r>
          <a:endParaRPr lang="en-US" sz="65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5AB4D46E-E56A-4712-B58C-CB2A95654B95}" type="parTrans" cxnId="{8A59FE74-C76C-4000-9C8D-53CDA2F48AB5}">
      <dgm:prSet/>
      <dgm:spPr/>
      <dgm:t>
        <a:bodyPr/>
        <a:lstStyle/>
        <a:p>
          <a:endParaRPr lang="en-US"/>
        </a:p>
      </dgm:t>
    </dgm:pt>
    <dgm:pt modelId="{A05E9743-28BD-420D-B715-3BB2BFACBFC3}" type="sibTrans" cxnId="{8A59FE74-C76C-4000-9C8D-53CDA2F48AB5}">
      <dgm:prSet/>
      <dgm:spPr/>
      <dgm:t>
        <a:bodyPr/>
        <a:lstStyle/>
        <a:p>
          <a:endParaRPr lang="en-US"/>
        </a:p>
      </dgm:t>
    </dgm:pt>
    <dgm:pt modelId="{EB658C01-C1AE-440D-8715-E10ED8C0EB32}" type="pres">
      <dgm:prSet presAssocID="{B8469E00-22DC-455E-A4C7-E31F82AC53C0}" presName="compositeShape" presStyleCnt="0">
        <dgm:presLayoutVars>
          <dgm:chMax val="7"/>
          <dgm:dir/>
          <dgm:resizeHandles val="exact"/>
        </dgm:presLayoutVars>
      </dgm:prSet>
      <dgm:spPr/>
    </dgm:pt>
    <dgm:pt modelId="{F8CF1C39-B619-49E6-A81A-8271228FFC64}" type="pres">
      <dgm:prSet presAssocID="{1002B614-DBE6-4093-9AFA-899973C4FA11}" presName="circ1" presStyleLbl="vennNode1" presStyleIdx="0" presStyleCnt="3" custScaleY="75792" custLinFactNeighborX="8749" custLinFactNeighborY="-8361"/>
      <dgm:spPr/>
      <dgm:t>
        <a:bodyPr/>
        <a:lstStyle/>
        <a:p>
          <a:endParaRPr lang="en-US"/>
        </a:p>
      </dgm:t>
    </dgm:pt>
    <dgm:pt modelId="{EC76B743-1725-437C-B824-A7EFE8D83A72}" type="pres">
      <dgm:prSet presAssocID="{1002B614-DBE6-4093-9AFA-899973C4FA1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1554B-0252-4215-A877-DFF44276D423}" type="pres">
      <dgm:prSet presAssocID="{7338CB37-C149-4763-A28A-BDE854C57AD3}" presName="circ2" presStyleLbl="vennNode1" presStyleIdx="1" presStyleCnt="3" custScaleX="101125" custScaleY="88777" custLinFactNeighborX="32314" custLinFactNeighborY="-4513"/>
      <dgm:spPr/>
      <dgm:t>
        <a:bodyPr/>
        <a:lstStyle/>
        <a:p>
          <a:endParaRPr lang="en-US"/>
        </a:p>
      </dgm:t>
    </dgm:pt>
    <dgm:pt modelId="{6C7D541C-E61C-4090-B2F1-085D6B1FD91C}" type="pres">
      <dgm:prSet presAssocID="{7338CB37-C149-4763-A28A-BDE854C57AD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E1AB8-080C-483B-8F5D-E50EAA0B7E05}" type="pres">
      <dgm:prSet presAssocID="{DABC3E42-B5D1-4F02-A1F2-2030D018F391}" presName="circ3" presStyleLbl="vennNode1" presStyleIdx="2" presStyleCnt="3" custScaleX="100399" custScaleY="81019"/>
      <dgm:spPr/>
      <dgm:t>
        <a:bodyPr/>
        <a:lstStyle/>
        <a:p>
          <a:endParaRPr lang="en-US"/>
        </a:p>
      </dgm:t>
    </dgm:pt>
    <dgm:pt modelId="{EEE53849-1F1A-4244-882C-9A781EE20DF2}" type="pres">
      <dgm:prSet presAssocID="{DABC3E42-B5D1-4F02-A1F2-2030D018F39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B49F3C-7F18-476C-B51B-B026AE5B815F}" type="presOf" srcId="{7338CB37-C149-4763-A28A-BDE854C57AD3}" destId="{AE31554B-0252-4215-A877-DFF44276D423}" srcOrd="0" destOrd="0" presId="urn:microsoft.com/office/officeart/2005/8/layout/venn1"/>
    <dgm:cxn modelId="{698D6F23-F727-48DB-B565-14D304F1ED28}" type="presOf" srcId="{DABC3E42-B5D1-4F02-A1F2-2030D018F391}" destId="{EEE53849-1F1A-4244-882C-9A781EE20DF2}" srcOrd="1" destOrd="0" presId="urn:microsoft.com/office/officeart/2005/8/layout/venn1"/>
    <dgm:cxn modelId="{AFADF386-4EF7-4FEE-8CBF-723E50824A90}" type="presOf" srcId="{1002B614-DBE6-4093-9AFA-899973C4FA11}" destId="{EC76B743-1725-437C-B824-A7EFE8D83A72}" srcOrd="1" destOrd="0" presId="urn:microsoft.com/office/officeart/2005/8/layout/venn1"/>
    <dgm:cxn modelId="{8A59FE74-C76C-4000-9C8D-53CDA2F48AB5}" srcId="{B8469E00-22DC-455E-A4C7-E31F82AC53C0}" destId="{DABC3E42-B5D1-4F02-A1F2-2030D018F391}" srcOrd="2" destOrd="0" parTransId="{5AB4D46E-E56A-4712-B58C-CB2A95654B95}" sibTransId="{A05E9743-28BD-420D-B715-3BB2BFACBFC3}"/>
    <dgm:cxn modelId="{36C08CDF-E6A9-4C91-BB06-58E7DC031E0F}" type="presOf" srcId="{7338CB37-C149-4763-A28A-BDE854C57AD3}" destId="{6C7D541C-E61C-4090-B2F1-085D6B1FD91C}" srcOrd="1" destOrd="0" presId="urn:microsoft.com/office/officeart/2005/8/layout/venn1"/>
    <dgm:cxn modelId="{3F179F98-EAF9-401A-AC2C-B414F1B66FFD}" srcId="{B8469E00-22DC-455E-A4C7-E31F82AC53C0}" destId="{1002B614-DBE6-4093-9AFA-899973C4FA11}" srcOrd="0" destOrd="0" parTransId="{B55D906A-DDD3-45E5-A961-BF201FBEF729}" sibTransId="{0D066B3D-CC9D-4483-B7C5-0FC4CB138B20}"/>
    <dgm:cxn modelId="{54A8E439-77B5-4658-ACE7-F02AB2B531CF}" type="presOf" srcId="{1002B614-DBE6-4093-9AFA-899973C4FA11}" destId="{F8CF1C39-B619-49E6-A81A-8271228FFC64}" srcOrd="0" destOrd="0" presId="urn:microsoft.com/office/officeart/2005/8/layout/venn1"/>
    <dgm:cxn modelId="{92A3F862-0EF9-424A-AEEF-28C28DBA64F0}" type="presOf" srcId="{B8469E00-22DC-455E-A4C7-E31F82AC53C0}" destId="{EB658C01-C1AE-440D-8715-E10ED8C0EB32}" srcOrd="0" destOrd="0" presId="urn:microsoft.com/office/officeart/2005/8/layout/venn1"/>
    <dgm:cxn modelId="{892E2F89-F8D4-407D-A2F7-4D784A8FF64E}" type="presOf" srcId="{DABC3E42-B5D1-4F02-A1F2-2030D018F391}" destId="{AD3E1AB8-080C-483B-8F5D-E50EAA0B7E05}" srcOrd="0" destOrd="0" presId="urn:microsoft.com/office/officeart/2005/8/layout/venn1"/>
    <dgm:cxn modelId="{08D5FDE9-7D77-42DA-B10A-918560A5D147}" srcId="{B8469E00-22DC-455E-A4C7-E31F82AC53C0}" destId="{7338CB37-C149-4763-A28A-BDE854C57AD3}" srcOrd="1" destOrd="0" parTransId="{61E64721-4ECB-42B9-9E8C-319C04B9A3A4}" sibTransId="{91C5D7E1-5197-4CE0-904F-A63AA6DE1202}"/>
    <dgm:cxn modelId="{7D327D13-4F4C-4247-96FA-B8D54A2EC796}" type="presParOf" srcId="{EB658C01-C1AE-440D-8715-E10ED8C0EB32}" destId="{F8CF1C39-B619-49E6-A81A-8271228FFC64}" srcOrd="0" destOrd="0" presId="urn:microsoft.com/office/officeart/2005/8/layout/venn1"/>
    <dgm:cxn modelId="{0684364D-2714-4C1D-AD55-C9C139F7A7F5}" type="presParOf" srcId="{EB658C01-C1AE-440D-8715-E10ED8C0EB32}" destId="{EC76B743-1725-437C-B824-A7EFE8D83A72}" srcOrd="1" destOrd="0" presId="urn:microsoft.com/office/officeart/2005/8/layout/venn1"/>
    <dgm:cxn modelId="{6004F584-13D7-472B-9C65-6DCA1BE752BA}" type="presParOf" srcId="{EB658C01-C1AE-440D-8715-E10ED8C0EB32}" destId="{AE31554B-0252-4215-A877-DFF44276D423}" srcOrd="2" destOrd="0" presId="urn:microsoft.com/office/officeart/2005/8/layout/venn1"/>
    <dgm:cxn modelId="{37129FDF-15C8-4039-94DB-146C9731BBA8}" type="presParOf" srcId="{EB658C01-C1AE-440D-8715-E10ED8C0EB32}" destId="{6C7D541C-E61C-4090-B2F1-085D6B1FD91C}" srcOrd="3" destOrd="0" presId="urn:microsoft.com/office/officeart/2005/8/layout/venn1"/>
    <dgm:cxn modelId="{80DC210E-6800-48FF-AC32-FE8AF28BCC40}" type="presParOf" srcId="{EB658C01-C1AE-440D-8715-E10ED8C0EB32}" destId="{AD3E1AB8-080C-483B-8F5D-E50EAA0B7E05}" srcOrd="4" destOrd="0" presId="urn:microsoft.com/office/officeart/2005/8/layout/venn1"/>
    <dgm:cxn modelId="{DEE971EF-7C16-423A-9E78-76F6256531B9}" type="presParOf" srcId="{EB658C01-C1AE-440D-8715-E10ED8C0EB32}" destId="{EEE53849-1F1A-4244-882C-9A781EE20DF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42799D-83E1-4166-B8DA-2AB7871EBF5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92063E-93CE-49F0-B9ED-17A0EA0BF270}">
      <dgm:prSet phldrT="[Text]" custT="1"/>
      <dgm:spPr/>
      <dgm:t>
        <a:bodyPr/>
        <a:lstStyle/>
        <a:p>
          <a:r>
            <a: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হযরত </a:t>
          </a:r>
          <a:r>
            <a:rPr lang="bn-IN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আব্দুল্লাহ ইবনে ওমর</a:t>
          </a:r>
          <a:endParaRPr lang="en-US" sz="3600" b="1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18E1C357-81BE-4832-BD98-5F26FB13293E}" type="parTrans" cxnId="{CC2E3EC6-5584-416C-B4EE-4059BC4B1600}">
      <dgm:prSet/>
      <dgm:spPr/>
      <dgm:t>
        <a:bodyPr/>
        <a:lstStyle/>
        <a:p>
          <a:endParaRPr lang="en-US"/>
        </a:p>
      </dgm:t>
    </dgm:pt>
    <dgm:pt modelId="{2AE3C856-04AC-46B9-8DBA-9B901A059390}" type="sibTrans" cxnId="{CC2E3EC6-5584-416C-B4EE-4059BC4B1600}">
      <dgm:prSet/>
      <dgm:spPr/>
      <dgm:t>
        <a:bodyPr/>
        <a:lstStyle/>
        <a:p>
          <a:endParaRPr lang="en-US"/>
        </a:p>
      </dgm:t>
    </dgm:pt>
    <dgm:pt modelId="{48A3140A-FA2D-4F64-8E03-2D66DD96DE0C}">
      <dgm:prSet phldrT="[Text]"/>
      <dgm:spPr/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C4DFD25-E693-464E-B805-EF78B0FD37CB}" type="parTrans" cxnId="{5F3F74F0-F3F5-4B56-BAC5-E551B54C9D8F}">
      <dgm:prSet/>
      <dgm:spPr/>
      <dgm:t>
        <a:bodyPr/>
        <a:lstStyle/>
        <a:p>
          <a:endParaRPr lang="en-US"/>
        </a:p>
      </dgm:t>
    </dgm:pt>
    <dgm:pt modelId="{90F457EC-8DB6-4DDE-A2AF-37F6E5643DD7}" type="sibTrans" cxnId="{5F3F74F0-F3F5-4B56-BAC5-E551B54C9D8F}">
      <dgm:prSet/>
      <dgm:spPr/>
      <dgm:t>
        <a:bodyPr/>
        <a:lstStyle/>
        <a:p>
          <a:endParaRPr lang="en-US"/>
        </a:p>
      </dgm:t>
    </dgm:pt>
    <dgm:pt modelId="{C1095852-1A72-4885-AEC6-CB95FCE230C6}">
      <dgm:prSet phldrT="[Text]" custT="1"/>
      <dgm:spPr/>
      <dgm:t>
        <a:bodyPr/>
        <a:lstStyle/>
        <a:p>
          <a:r>
            <a:rPr lang="bn-IN" sz="2800" b="0" dirty="0" smtClean="0">
              <a:latin typeface="NikoshBAN" pitchFamily="2" charset="0"/>
              <a:cs typeface="NikoshBAN" pitchFamily="2" charset="0"/>
            </a:rPr>
            <a:t>বর্নিত হাদিস সংখ্যা-১৬৩০টি</a:t>
          </a:r>
          <a:r>
            <a:rPr lang="bn-BD" sz="2800" b="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b="0" dirty="0">
            <a:latin typeface="NikoshBAN" pitchFamily="2" charset="0"/>
            <a:cs typeface="NikoshBAN" pitchFamily="2" charset="0"/>
          </a:endParaRPr>
        </a:p>
      </dgm:t>
    </dgm:pt>
    <dgm:pt modelId="{8236CB36-72E1-40CC-BCEE-861D592A0AF8}" type="parTrans" cxnId="{06E0EF73-48E7-43BF-B832-2A72594F6BD1}">
      <dgm:prSet/>
      <dgm:spPr/>
      <dgm:t>
        <a:bodyPr/>
        <a:lstStyle/>
        <a:p>
          <a:endParaRPr lang="en-US"/>
        </a:p>
      </dgm:t>
    </dgm:pt>
    <dgm:pt modelId="{0A80EE35-9B74-4B06-823E-A9D72060DF31}" type="sibTrans" cxnId="{06E0EF73-48E7-43BF-B832-2A72594F6BD1}">
      <dgm:prSet/>
      <dgm:spPr/>
      <dgm:t>
        <a:bodyPr/>
        <a:lstStyle/>
        <a:p>
          <a:endParaRPr lang="en-US"/>
        </a:p>
      </dgm:t>
    </dgm:pt>
    <dgm:pt modelId="{7E98608F-DC80-4EB0-86C4-22933C1C6C53}">
      <dgm:prSet phldrT="[Text]"/>
      <dgm:spPr/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DB35714-507E-4334-B9A8-F873924FBBEC}" type="parTrans" cxnId="{5D989DEB-80ED-4F51-84B7-16352D164B8A}">
      <dgm:prSet/>
      <dgm:spPr/>
      <dgm:t>
        <a:bodyPr/>
        <a:lstStyle/>
        <a:p>
          <a:endParaRPr lang="en-US"/>
        </a:p>
      </dgm:t>
    </dgm:pt>
    <dgm:pt modelId="{C832C5C5-4FB1-4CD9-B215-91676A32FC92}" type="sibTrans" cxnId="{5D989DEB-80ED-4F51-84B7-16352D164B8A}">
      <dgm:prSet/>
      <dgm:spPr/>
      <dgm:t>
        <a:bodyPr/>
        <a:lstStyle/>
        <a:p>
          <a:endParaRPr lang="en-US"/>
        </a:p>
      </dgm:t>
    </dgm:pt>
    <dgm:pt modelId="{B535C004-462A-45CE-8831-01B197C9DCB4}">
      <dgm:prSet phldrT="[Text]"/>
      <dgm:spPr/>
      <dgm:t>
        <a:bodyPr/>
        <a:lstStyle/>
        <a:p>
          <a:endParaRPr lang="en-US" dirty="0"/>
        </a:p>
      </dgm:t>
    </dgm:pt>
    <dgm:pt modelId="{1FCF72F2-86D5-479D-9DB2-C090CB6CCCEF}" type="sibTrans" cxnId="{F0DC17C0-4986-4881-92A0-E2EE0DFA0B26}">
      <dgm:prSet/>
      <dgm:spPr/>
      <dgm:t>
        <a:bodyPr/>
        <a:lstStyle/>
        <a:p>
          <a:endParaRPr lang="en-US"/>
        </a:p>
      </dgm:t>
    </dgm:pt>
    <dgm:pt modelId="{7A309C4A-0509-419D-8E89-AF29FA15C9C3}" type="parTrans" cxnId="{F0DC17C0-4986-4881-92A0-E2EE0DFA0B26}">
      <dgm:prSet/>
      <dgm:spPr/>
      <dgm:t>
        <a:bodyPr/>
        <a:lstStyle/>
        <a:p>
          <a:endParaRPr lang="en-US"/>
        </a:p>
      </dgm:t>
    </dgm:pt>
    <dgm:pt modelId="{7A957966-1F51-4528-B0AB-E25B4FD71289}" type="pres">
      <dgm:prSet presAssocID="{3942799D-83E1-4166-B8DA-2AB7871EBF5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755E8B-C569-4799-9711-55440CA28390}" type="pres">
      <dgm:prSet presAssocID="{7E92063E-93CE-49F0-B9ED-17A0EA0BF270}" presName="centerShape" presStyleLbl="node0" presStyleIdx="0" presStyleCnt="1" custScaleX="240986" custScaleY="145379" custLinFactNeighborX="1612" custLinFactNeighborY="-47707"/>
      <dgm:spPr/>
      <dgm:t>
        <a:bodyPr/>
        <a:lstStyle/>
        <a:p>
          <a:endParaRPr lang="en-US"/>
        </a:p>
      </dgm:t>
    </dgm:pt>
    <dgm:pt modelId="{3D6D026D-09E3-4812-9D16-7BA77DBAB788}" type="pres">
      <dgm:prSet presAssocID="{9C4DFD25-E693-464E-B805-EF78B0FD37CB}" presName="parTrans" presStyleLbl="sibTrans2D1" presStyleIdx="0" presStyleCnt="4"/>
      <dgm:spPr/>
      <dgm:t>
        <a:bodyPr/>
        <a:lstStyle/>
        <a:p>
          <a:endParaRPr lang="en-US"/>
        </a:p>
      </dgm:t>
    </dgm:pt>
    <dgm:pt modelId="{DBC4FCE4-E38A-40BB-A4B8-D69124406FFD}" type="pres">
      <dgm:prSet presAssocID="{9C4DFD25-E693-464E-B805-EF78B0FD37C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95952EB-FF90-46CA-BE71-B3F0381CAACC}" type="pres">
      <dgm:prSet presAssocID="{48A3140A-FA2D-4F64-8E03-2D66DD96DE0C}" presName="node" presStyleLbl="node1" presStyleIdx="0" presStyleCnt="4" custScaleX="213354" custScaleY="120095" custRadScaleRad="12195" custRadScaleInc="308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C1626-B61A-478D-9C79-6DF33196992F}" type="pres">
      <dgm:prSet presAssocID="{8236CB36-72E1-40CC-BCEE-861D592A0AF8}" presName="parTrans" presStyleLbl="sibTrans2D1" presStyleIdx="1" presStyleCnt="4"/>
      <dgm:spPr/>
      <dgm:t>
        <a:bodyPr/>
        <a:lstStyle/>
        <a:p>
          <a:endParaRPr lang="en-US"/>
        </a:p>
      </dgm:t>
    </dgm:pt>
    <dgm:pt modelId="{5022E52A-B6D9-4AD5-99E6-783FD893FDF7}" type="pres">
      <dgm:prSet presAssocID="{8236CB36-72E1-40CC-BCEE-861D592A0AF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6862C71-041A-417E-B348-3BFAFC7EE0AA}" type="pres">
      <dgm:prSet presAssocID="{C1095852-1A72-4885-AEC6-CB95FCE230C6}" presName="node" presStyleLbl="node1" presStyleIdx="1" presStyleCnt="4" custScaleX="211482" custScaleY="123013" custRadScaleRad="169470" custRadScaleInc="11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E72E6-8DBA-4D86-9F60-2B37B7942BA1}" type="pres">
      <dgm:prSet presAssocID="{7A309C4A-0509-419D-8E89-AF29FA15C9C3}" presName="parTrans" presStyleLbl="sibTrans2D1" presStyleIdx="2" presStyleCnt="4"/>
      <dgm:spPr/>
      <dgm:t>
        <a:bodyPr/>
        <a:lstStyle/>
        <a:p>
          <a:endParaRPr lang="en-US"/>
        </a:p>
      </dgm:t>
    </dgm:pt>
    <dgm:pt modelId="{B7FB0CC2-D237-4F4B-80F4-E8E2C6EEE67D}" type="pres">
      <dgm:prSet presAssocID="{7A309C4A-0509-419D-8E89-AF29FA15C9C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1C3C52F-DF4B-4050-97E7-3DECEB6CF042}" type="pres">
      <dgm:prSet presAssocID="{B535C004-462A-45CE-8831-01B197C9DCB4}" presName="node" presStyleLbl="node1" presStyleIdx="2" presStyleCnt="4" custScaleX="204063" custScaleY="110918" custRadScaleRad="145354" custRadScaleInc="-4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79760-EEB9-408E-B2B4-81AEF86CA15B}" type="pres">
      <dgm:prSet presAssocID="{6DB35714-507E-4334-B9A8-F873924FBBEC}" presName="parTrans" presStyleLbl="sibTrans2D1" presStyleIdx="3" presStyleCnt="4"/>
      <dgm:spPr/>
      <dgm:t>
        <a:bodyPr/>
        <a:lstStyle/>
        <a:p>
          <a:endParaRPr lang="en-US"/>
        </a:p>
      </dgm:t>
    </dgm:pt>
    <dgm:pt modelId="{925322B7-58C7-4647-ADFF-D8DE29DE8FC6}" type="pres">
      <dgm:prSet presAssocID="{6DB35714-507E-4334-B9A8-F873924FBBE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7E6E1E5-F90A-4855-9D14-67D525DCE946}" type="pres">
      <dgm:prSet presAssocID="{7E98608F-DC80-4EB0-86C4-22933C1C6C53}" presName="node" presStyleLbl="node1" presStyleIdx="3" presStyleCnt="4" custScaleX="185279" custScaleY="133813" custRadScaleRad="132146" custRadScaleInc="-6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989DEB-80ED-4F51-84B7-16352D164B8A}" srcId="{7E92063E-93CE-49F0-B9ED-17A0EA0BF270}" destId="{7E98608F-DC80-4EB0-86C4-22933C1C6C53}" srcOrd="3" destOrd="0" parTransId="{6DB35714-507E-4334-B9A8-F873924FBBEC}" sibTransId="{C832C5C5-4FB1-4CD9-B215-91676A32FC92}"/>
    <dgm:cxn modelId="{B54228BD-EA51-499F-A4F9-3CFE351AF96E}" type="presOf" srcId="{7A309C4A-0509-419D-8E89-AF29FA15C9C3}" destId="{ADBE72E6-8DBA-4D86-9F60-2B37B7942BA1}" srcOrd="0" destOrd="0" presId="urn:microsoft.com/office/officeart/2005/8/layout/radial5"/>
    <dgm:cxn modelId="{CC2E3EC6-5584-416C-B4EE-4059BC4B1600}" srcId="{3942799D-83E1-4166-B8DA-2AB7871EBF55}" destId="{7E92063E-93CE-49F0-B9ED-17A0EA0BF270}" srcOrd="0" destOrd="0" parTransId="{18E1C357-81BE-4832-BD98-5F26FB13293E}" sibTransId="{2AE3C856-04AC-46B9-8DBA-9B901A059390}"/>
    <dgm:cxn modelId="{C23AF02B-4DA4-4078-8799-0174881E2549}" type="presOf" srcId="{7E98608F-DC80-4EB0-86C4-22933C1C6C53}" destId="{27E6E1E5-F90A-4855-9D14-67D525DCE946}" srcOrd="0" destOrd="0" presId="urn:microsoft.com/office/officeart/2005/8/layout/radial5"/>
    <dgm:cxn modelId="{BAB47514-A2A5-467A-8420-B001C003A3E5}" type="presOf" srcId="{C1095852-1A72-4885-AEC6-CB95FCE230C6}" destId="{E6862C71-041A-417E-B348-3BFAFC7EE0AA}" srcOrd="0" destOrd="0" presId="urn:microsoft.com/office/officeart/2005/8/layout/radial5"/>
    <dgm:cxn modelId="{8C495568-B20D-4E7E-BECE-DEC2151EFABD}" type="presOf" srcId="{9C4DFD25-E693-464E-B805-EF78B0FD37CB}" destId="{3D6D026D-09E3-4812-9D16-7BA77DBAB788}" srcOrd="0" destOrd="0" presId="urn:microsoft.com/office/officeart/2005/8/layout/radial5"/>
    <dgm:cxn modelId="{F0DC17C0-4986-4881-92A0-E2EE0DFA0B26}" srcId="{7E92063E-93CE-49F0-B9ED-17A0EA0BF270}" destId="{B535C004-462A-45CE-8831-01B197C9DCB4}" srcOrd="2" destOrd="0" parTransId="{7A309C4A-0509-419D-8E89-AF29FA15C9C3}" sibTransId="{1FCF72F2-86D5-479D-9DB2-C090CB6CCCEF}"/>
    <dgm:cxn modelId="{A532A7D9-25E1-4D00-9523-6FB74BC0AA0C}" type="presOf" srcId="{3942799D-83E1-4166-B8DA-2AB7871EBF55}" destId="{7A957966-1F51-4528-B0AB-E25B4FD71289}" srcOrd="0" destOrd="0" presId="urn:microsoft.com/office/officeart/2005/8/layout/radial5"/>
    <dgm:cxn modelId="{06E0EF73-48E7-43BF-B832-2A72594F6BD1}" srcId="{7E92063E-93CE-49F0-B9ED-17A0EA0BF270}" destId="{C1095852-1A72-4885-AEC6-CB95FCE230C6}" srcOrd="1" destOrd="0" parTransId="{8236CB36-72E1-40CC-BCEE-861D592A0AF8}" sibTransId="{0A80EE35-9B74-4B06-823E-A9D72060DF31}"/>
    <dgm:cxn modelId="{5F3F74F0-F3F5-4B56-BAC5-E551B54C9D8F}" srcId="{7E92063E-93CE-49F0-B9ED-17A0EA0BF270}" destId="{48A3140A-FA2D-4F64-8E03-2D66DD96DE0C}" srcOrd="0" destOrd="0" parTransId="{9C4DFD25-E693-464E-B805-EF78B0FD37CB}" sibTransId="{90F457EC-8DB6-4DDE-A2AF-37F6E5643DD7}"/>
    <dgm:cxn modelId="{88E138E7-CECC-4F53-9EE7-943E358124AA}" type="presOf" srcId="{8236CB36-72E1-40CC-BCEE-861D592A0AF8}" destId="{5022E52A-B6D9-4AD5-99E6-783FD893FDF7}" srcOrd="1" destOrd="0" presId="urn:microsoft.com/office/officeart/2005/8/layout/radial5"/>
    <dgm:cxn modelId="{FD46D173-02E3-4B2B-B41C-541A007706CF}" type="presOf" srcId="{6DB35714-507E-4334-B9A8-F873924FBBEC}" destId="{FFE79760-EEB9-408E-B2B4-81AEF86CA15B}" srcOrd="0" destOrd="0" presId="urn:microsoft.com/office/officeart/2005/8/layout/radial5"/>
    <dgm:cxn modelId="{9DEBA035-75B8-40C1-B1D6-7D06511E8323}" type="presOf" srcId="{48A3140A-FA2D-4F64-8E03-2D66DD96DE0C}" destId="{695952EB-FF90-46CA-BE71-B3F0381CAACC}" srcOrd="0" destOrd="0" presId="urn:microsoft.com/office/officeart/2005/8/layout/radial5"/>
    <dgm:cxn modelId="{1BEF856B-8A6A-4B47-AE61-3E42E94B06B0}" type="presOf" srcId="{8236CB36-72E1-40CC-BCEE-861D592A0AF8}" destId="{D11C1626-B61A-478D-9C79-6DF33196992F}" srcOrd="0" destOrd="0" presId="urn:microsoft.com/office/officeart/2005/8/layout/radial5"/>
    <dgm:cxn modelId="{AE962D05-3C55-495C-97E3-46DD6F3A69F0}" type="presOf" srcId="{9C4DFD25-E693-464E-B805-EF78B0FD37CB}" destId="{DBC4FCE4-E38A-40BB-A4B8-D69124406FFD}" srcOrd="1" destOrd="0" presId="urn:microsoft.com/office/officeart/2005/8/layout/radial5"/>
    <dgm:cxn modelId="{177DE7AD-3F2A-4C9B-B545-5C82C9A689C0}" type="presOf" srcId="{B535C004-462A-45CE-8831-01B197C9DCB4}" destId="{21C3C52F-DF4B-4050-97E7-3DECEB6CF042}" srcOrd="0" destOrd="0" presId="urn:microsoft.com/office/officeart/2005/8/layout/radial5"/>
    <dgm:cxn modelId="{85BA2D0D-3307-465F-BAED-1B16F7BBB88A}" type="presOf" srcId="{7A309C4A-0509-419D-8E89-AF29FA15C9C3}" destId="{B7FB0CC2-D237-4F4B-80F4-E8E2C6EEE67D}" srcOrd="1" destOrd="0" presId="urn:microsoft.com/office/officeart/2005/8/layout/radial5"/>
    <dgm:cxn modelId="{0AB7C4A1-AABE-403B-86FB-8730ACCA0496}" type="presOf" srcId="{6DB35714-507E-4334-B9A8-F873924FBBEC}" destId="{925322B7-58C7-4647-ADFF-D8DE29DE8FC6}" srcOrd="1" destOrd="0" presId="urn:microsoft.com/office/officeart/2005/8/layout/radial5"/>
    <dgm:cxn modelId="{1FA728D5-3B9E-4616-AC7D-36E4F6234967}" type="presOf" srcId="{7E92063E-93CE-49F0-B9ED-17A0EA0BF270}" destId="{50755E8B-C569-4799-9711-55440CA28390}" srcOrd="0" destOrd="0" presId="urn:microsoft.com/office/officeart/2005/8/layout/radial5"/>
    <dgm:cxn modelId="{030CC98B-9936-42E3-A67D-6A9EC4472843}" type="presParOf" srcId="{7A957966-1F51-4528-B0AB-E25B4FD71289}" destId="{50755E8B-C569-4799-9711-55440CA28390}" srcOrd="0" destOrd="0" presId="urn:microsoft.com/office/officeart/2005/8/layout/radial5"/>
    <dgm:cxn modelId="{3B01F48C-E470-46DC-8642-F61B8B4A199D}" type="presParOf" srcId="{7A957966-1F51-4528-B0AB-E25B4FD71289}" destId="{3D6D026D-09E3-4812-9D16-7BA77DBAB788}" srcOrd="1" destOrd="0" presId="urn:microsoft.com/office/officeart/2005/8/layout/radial5"/>
    <dgm:cxn modelId="{600483A6-B7D6-44D1-A577-D62C4DA5DF40}" type="presParOf" srcId="{3D6D026D-09E3-4812-9D16-7BA77DBAB788}" destId="{DBC4FCE4-E38A-40BB-A4B8-D69124406FFD}" srcOrd="0" destOrd="0" presId="urn:microsoft.com/office/officeart/2005/8/layout/radial5"/>
    <dgm:cxn modelId="{D4D49768-2C35-4071-B70D-504DA813A307}" type="presParOf" srcId="{7A957966-1F51-4528-B0AB-E25B4FD71289}" destId="{695952EB-FF90-46CA-BE71-B3F0381CAACC}" srcOrd="2" destOrd="0" presId="urn:microsoft.com/office/officeart/2005/8/layout/radial5"/>
    <dgm:cxn modelId="{5FE13197-976A-4B67-858C-13B021A814DA}" type="presParOf" srcId="{7A957966-1F51-4528-B0AB-E25B4FD71289}" destId="{D11C1626-B61A-478D-9C79-6DF33196992F}" srcOrd="3" destOrd="0" presId="urn:microsoft.com/office/officeart/2005/8/layout/radial5"/>
    <dgm:cxn modelId="{A7658CC4-987B-4801-9038-C2B7DC502A1A}" type="presParOf" srcId="{D11C1626-B61A-478D-9C79-6DF33196992F}" destId="{5022E52A-B6D9-4AD5-99E6-783FD893FDF7}" srcOrd="0" destOrd="0" presId="urn:microsoft.com/office/officeart/2005/8/layout/radial5"/>
    <dgm:cxn modelId="{9A9F28BB-25C6-44CC-B866-EFB87A43F1FD}" type="presParOf" srcId="{7A957966-1F51-4528-B0AB-E25B4FD71289}" destId="{E6862C71-041A-417E-B348-3BFAFC7EE0AA}" srcOrd="4" destOrd="0" presId="urn:microsoft.com/office/officeart/2005/8/layout/radial5"/>
    <dgm:cxn modelId="{B7959B6C-11DF-462F-8D19-2BD4A72BFE17}" type="presParOf" srcId="{7A957966-1F51-4528-B0AB-E25B4FD71289}" destId="{ADBE72E6-8DBA-4D86-9F60-2B37B7942BA1}" srcOrd="5" destOrd="0" presId="urn:microsoft.com/office/officeart/2005/8/layout/radial5"/>
    <dgm:cxn modelId="{CC48704A-E67D-4153-838D-D9F43E774700}" type="presParOf" srcId="{ADBE72E6-8DBA-4D86-9F60-2B37B7942BA1}" destId="{B7FB0CC2-D237-4F4B-80F4-E8E2C6EEE67D}" srcOrd="0" destOrd="0" presId="urn:microsoft.com/office/officeart/2005/8/layout/radial5"/>
    <dgm:cxn modelId="{13AFFC18-66CC-4FB5-9438-C1DFAA1582C6}" type="presParOf" srcId="{7A957966-1F51-4528-B0AB-E25B4FD71289}" destId="{21C3C52F-DF4B-4050-97E7-3DECEB6CF042}" srcOrd="6" destOrd="0" presId="urn:microsoft.com/office/officeart/2005/8/layout/radial5"/>
    <dgm:cxn modelId="{C2FBE7EF-D4C3-405B-B205-F3E8E8431D6C}" type="presParOf" srcId="{7A957966-1F51-4528-B0AB-E25B4FD71289}" destId="{FFE79760-EEB9-408E-B2B4-81AEF86CA15B}" srcOrd="7" destOrd="0" presId="urn:microsoft.com/office/officeart/2005/8/layout/radial5"/>
    <dgm:cxn modelId="{FE21AC05-37A2-4591-8AD4-1A695680AD08}" type="presParOf" srcId="{FFE79760-EEB9-408E-B2B4-81AEF86CA15B}" destId="{925322B7-58C7-4647-ADFF-D8DE29DE8FC6}" srcOrd="0" destOrd="0" presId="urn:microsoft.com/office/officeart/2005/8/layout/radial5"/>
    <dgm:cxn modelId="{177DAB04-2544-4C5E-8279-D650630E4C5F}" type="presParOf" srcId="{7A957966-1F51-4528-B0AB-E25B4FD71289}" destId="{27E6E1E5-F90A-4855-9D14-67D525DCE94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F1C39-B619-49E6-A81A-8271228FFC64}">
      <dsp:nvSpPr>
        <dsp:cNvPr id="0" name=""/>
        <dsp:cNvSpPr/>
      </dsp:nvSpPr>
      <dsp:spPr>
        <a:xfrm>
          <a:off x="2946878" y="169852"/>
          <a:ext cx="3186679" cy="2415248"/>
        </a:xfrm>
        <a:prstGeom prst="ellipse">
          <a:avLst/>
        </a:prstGeom>
        <a:solidFill>
          <a:schemeClr val="accent1"/>
        </a:solidFill>
        <a:ln w="425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000" b="1" kern="1200" dirty="0" smtClean="0">
              <a:latin typeface="NikoshBAN" pitchFamily="2" charset="0"/>
              <a:cs typeface="NikoshBAN" pitchFamily="2" charset="0"/>
            </a:rPr>
            <a:t>আল্লাহর প্রিয় নাম  </a:t>
          </a:r>
          <a:endParaRPr lang="en-US" sz="6000" b="1" kern="1200" dirty="0">
            <a:latin typeface="NikoshBAN" pitchFamily="2" charset="0"/>
            <a:cs typeface="NikoshBAN" pitchFamily="2" charset="0"/>
          </a:endParaRPr>
        </a:p>
      </dsp:txBody>
      <dsp:txXfrm>
        <a:off x="3371769" y="592521"/>
        <a:ext cx="2336898" cy="1086861"/>
      </dsp:txXfrm>
    </dsp:sp>
    <dsp:sp modelId="{AE31554B-0252-4215-A877-DFF44276D423}">
      <dsp:nvSpPr>
        <dsp:cNvPr id="0" name=""/>
        <dsp:cNvSpPr/>
      </dsp:nvSpPr>
      <dsp:spPr>
        <a:xfrm>
          <a:off x="4829755" y="2077255"/>
          <a:ext cx="3222529" cy="2829038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5400" b="1" kern="1200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عبد الرحمن</a:t>
          </a:r>
          <a:r>
            <a:rPr lang="ar-AE" sz="7200" b="1" kern="1200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endParaRPr lang="en-US" sz="7200" b="1" kern="1200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815312" y="2808090"/>
        <a:ext cx="1933517" cy="1555971"/>
      </dsp:txXfrm>
    </dsp:sp>
    <dsp:sp modelId="{AD3E1AB8-080C-483B-8F5D-E50EAA0B7E05}">
      <dsp:nvSpPr>
        <dsp:cNvPr id="0" name=""/>
        <dsp:cNvSpPr/>
      </dsp:nvSpPr>
      <dsp:spPr>
        <a:xfrm>
          <a:off x="1511858" y="2344681"/>
          <a:ext cx="3199394" cy="2581815"/>
        </a:xfrm>
        <a:prstGeom prst="ellipse">
          <a:avLst/>
        </a:prstGeom>
        <a:gradFill rotWithShape="1">
          <a:gsLst>
            <a:gs pos="0">
              <a:schemeClr val="accent5">
                <a:tint val="65000"/>
                <a:satMod val="270000"/>
              </a:schemeClr>
            </a:gs>
            <a:gs pos="25000">
              <a:schemeClr val="accent5">
                <a:tint val="60000"/>
                <a:satMod val="300000"/>
              </a:schemeClr>
            </a:gs>
            <a:gs pos="100000">
              <a:schemeClr val="accent5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6600" kern="12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عبد الل</a:t>
          </a:r>
          <a:r>
            <a:rPr lang="ar-AE" sz="6500" kern="12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ه </a:t>
          </a:r>
          <a:endParaRPr lang="en-US" sz="65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1813135" y="3011650"/>
        <a:ext cx="1919636" cy="1419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84071" y="329185"/>
            <a:ext cx="1075098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27462" y="434162"/>
            <a:ext cx="10467156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0244" y="1820206"/>
            <a:ext cx="9793764" cy="1828800"/>
          </a:xfrm>
        </p:spPr>
        <p:txBody>
          <a:bodyPr lIns="45715" rIns="45715" bIns="45715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10244" y="3685032"/>
            <a:ext cx="9793764" cy="914400"/>
          </a:xfrm>
        </p:spPr>
        <p:txBody>
          <a:bodyPr lIns="182860" tIns="0"/>
          <a:lstStyle>
            <a:lvl1pPr marL="36572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150" indent="0" algn="ctr">
              <a:buNone/>
            </a:lvl2pPr>
            <a:lvl3pPr marL="914301" indent="0" algn="ctr">
              <a:buNone/>
            </a:lvl3pPr>
            <a:lvl4pPr marL="1371451" indent="0" algn="ctr">
              <a:buNone/>
            </a:lvl4pPr>
            <a:lvl5pPr marL="1828601" indent="0" algn="ctr">
              <a:buNone/>
            </a:lvl5pPr>
            <a:lvl6pPr marL="2285752" indent="0" algn="ctr">
              <a:buNone/>
            </a:lvl6pPr>
            <a:lvl7pPr marL="2742902" indent="0" algn="ctr">
              <a:buNone/>
            </a:lvl7pPr>
            <a:lvl8pPr marL="3200053" indent="0" algn="ctr">
              <a:buNone/>
            </a:lvl8pPr>
            <a:lvl9pPr marL="3657203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26-Mar-2020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15" y="4983480"/>
            <a:ext cx="10312257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3715" y="530353"/>
            <a:ext cx="10312257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533406"/>
            <a:ext cx="249645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2121" y="533404"/>
            <a:ext cx="7489349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15" y="4983480"/>
            <a:ext cx="10312257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715" y="530353"/>
            <a:ext cx="10312257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84071" y="329185"/>
            <a:ext cx="1075098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27462" y="434164"/>
            <a:ext cx="10467156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146" y="4928616"/>
            <a:ext cx="10312257" cy="676656"/>
          </a:xfrm>
        </p:spPr>
        <p:txBody>
          <a:bodyPr lIns="9143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146" y="5624484"/>
            <a:ext cx="10312257" cy="420624"/>
          </a:xfrm>
        </p:spPr>
        <p:txBody>
          <a:bodyPr lIns="118859" tIns="0" anchor="t"/>
          <a:lstStyle>
            <a:lvl1pPr marL="0" marR="36572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119" y="530352"/>
            <a:ext cx="4954492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2084" y="530352"/>
            <a:ext cx="4954492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15" y="4983480"/>
            <a:ext cx="10312257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45" y="579438"/>
            <a:ext cx="4954492" cy="792162"/>
          </a:xfrm>
        </p:spPr>
        <p:txBody>
          <a:bodyPr lIns="146288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862056" y="579438"/>
            <a:ext cx="4954492" cy="792162"/>
          </a:xfrm>
        </p:spPr>
        <p:txBody>
          <a:bodyPr lIns="137145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65145" y="1447800"/>
            <a:ext cx="4954492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2056" y="1447800"/>
            <a:ext cx="4954492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26-Mar-2020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26-Mar-2020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4071" y="329185"/>
            <a:ext cx="1075098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26-Mar-2020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9253" y="533400"/>
            <a:ext cx="3744674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979332" y="1447802"/>
            <a:ext cx="3744674" cy="4206112"/>
          </a:xfrm>
        </p:spPr>
        <p:txBody>
          <a:bodyPr lIns="91430"/>
          <a:lstStyle>
            <a:lvl1pPr marL="18286" marR="18286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59383" y="930144"/>
            <a:ext cx="582928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84071" y="329185"/>
            <a:ext cx="1075098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065454" y="434162"/>
            <a:ext cx="2929164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4" y="5012056"/>
            <a:ext cx="10369868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143466" y="533400"/>
            <a:ext cx="2822908" cy="4211480"/>
          </a:xfrm>
        </p:spPr>
        <p:txBody>
          <a:bodyPr lIns="91430"/>
          <a:lstStyle>
            <a:lvl1pPr marL="45715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1095" y="435768"/>
            <a:ext cx="7466305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4071" y="329185"/>
            <a:ext cx="1075098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27462" y="434162"/>
            <a:ext cx="10467156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33715" y="4985590"/>
            <a:ext cx="10312257" cy="1051560"/>
          </a:xfrm>
          <a:prstGeom prst="rect">
            <a:avLst/>
          </a:prstGeom>
        </p:spPr>
        <p:txBody>
          <a:bodyPr vert="horz" lIns="91430" tIns="45715" rIns="91430" bIns="45715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3715" y="530353"/>
            <a:ext cx="10312257" cy="4187952"/>
          </a:xfrm>
          <a:prstGeom prst="rect">
            <a:avLst/>
          </a:prstGeom>
        </p:spPr>
        <p:txBody>
          <a:bodyPr vert="horz" lIns="182860" tIns="91430" rIns="91430" bIns="45715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758435" y="6111877"/>
            <a:ext cx="2880519" cy="365125"/>
          </a:xfrm>
          <a:prstGeom prst="rect">
            <a:avLst/>
          </a:prstGeom>
        </p:spPr>
        <p:txBody>
          <a:bodyPr vert="horz" lIns="91430" tIns="45715" rIns="91430" bIns="45715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26-Mar-2020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7638954" y="6111877"/>
            <a:ext cx="2880519" cy="365125"/>
          </a:xfrm>
          <a:prstGeom prst="rect">
            <a:avLst/>
          </a:prstGeom>
        </p:spPr>
        <p:txBody>
          <a:bodyPr vert="horz" lIns="91430" tIns="45715" rIns="91430" bIns="45715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9473" y="6111877"/>
            <a:ext cx="576104" cy="365125"/>
          </a:xfrm>
          <a:prstGeom prst="rect">
            <a:avLst/>
          </a:prstGeom>
        </p:spPr>
        <p:txBody>
          <a:bodyPr vert="horz" lIns="91430" tIns="45715" rIns="91430" bIns="45715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48" indent="-265148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580" indent="-201146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298" indent="-18286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017" indent="-18286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021" indent="-18286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310" indent="-18286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599" indent="-18286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031" indent="-18286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606" indent="-18286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oyinul\Desktop\&#2476;&#2494;&#2434;&#2482;&#2494;%20&#2455;&#2460;&#2482;%20&#2472;&#2494;&#2478;&#2503;&#2480;%20&#2476;&#2524;&#2494;&#2439;%20_%20Namer%20Borai%20I%20Bangla%20Islamic%20Ghazal%20_%20Exclusive%5b1%5d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81888"/>
            <a:ext cx="12558711" cy="6776112"/>
            <a:chOff x="-1" y="81886"/>
            <a:chExt cx="9966682" cy="6776112"/>
          </a:xfrm>
        </p:grpSpPr>
        <p:pic>
          <p:nvPicPr>
            <p:cNvPr id="4" name="Picture 3" descr="image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" y="81886"/>
              <a:ext cx="9144000" cy="677611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822681" y="685798"/>
              <a:ext cx="91440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38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সবাইকে স্বাগতম</a:t>
              </a:r>
              <a:endParaRPr lang="en-US" sz="13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522075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389" y="-228600"/>
            <a:ext cx="11054686" cy="560152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GB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8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GB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অনুবাদঃ</a:t>
            </a:r>
            <a:r>
              <a:rPr lang="en-US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আব্দুল্লাহ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বর্ণিত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রাসুলুল্লাহ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দঃ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নিসন্দেহে আল্লাহ 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তায়ালার নিকট তোমাদের নাম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হের মধ্যে সর্বাপেক্ষা প্রিয় নাম আব্দুল্লাহ এবং আব্দুর রহমান । (ইমাম মুসলিম (রহ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হাদিসটি বর্ণনা করেছেন।)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70156777"/>
              </p:ext>
            </p:extLst>
          </p:nvPr>
        </p:nvGraphicFramePr>
        <p:xfrm>
          <a:off x="1036637" y="838200"/>
          <a:ext cx="9372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46637" y="3200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জম্ম-৬১৪খৃঃ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9037" y="5257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মৃত্যু-৬৯৩খৃঃ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825086" y="2873991"/>
            <a:ext cx="2074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হাদিস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ও ফি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কহে পারদর্শী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4237" y="457200"/>
            <a:ext cx="9372600" cy="5334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41637" y="533400"/>
            <a:ext cx="5029200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11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115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9037" y="2514600"/>
            <a:ext cx="8610600" cy="304698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১,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AE" sz="4800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</a:t>
            </a:r>
            <a:r>
              <a:rPr lang="bn-IN" sz="4800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শব্দের অর্থ কী ?</a:t>
            </a:r>
          </a:p>
          <a:p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(ক) নাম (খ) পদবি (গ) উপাধি (ঘ) উপনাম</a:t>
            </a:r>
          </a:p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২,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সর্বোত্তম নাম কোনটি ?</a:t>
            </a:r>
          </a:p>
          <a:p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(ক) বকর (খ) ওমর (গ) খালেদ(ঘ) আব্দুল্লাহ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6637" y="609600"/>
            <a:ext cx="9697746" cy="56388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>
              <a:spcBef>
                <a:spcPct val="0"/>
              </a:spcBef>
              <a:defRPr/>
            </a:pPr>
            <a:endParaRPr lang="en-US" sz="11500" b="1" dirty="0">
              <a:solidFill>
                <a:srgbClr val="0070C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6837" y="1066800"/>
            <a:ext cx="6529176" cy="22159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0" tIns="45715" rIns="91430" bIns="45715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13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13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3838" y="3733800"/>
            <a:ext cx="8534400" cy="11079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bn-IN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 নিকট প্রিয় নাম কি কি?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522075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265148" indent="-265148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bn-I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bn-BD" sz="6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65148" indent="-265148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bn-BD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65148" indent="-265148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bn-IN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65148" indent="-265148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bn-IN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হাদিসটি অনুবাদ কর</a:t>
            </a:r>
            <a:r>
              <a:rPr lang="en-US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bn-IN" sz="16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65148" indent="-265148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bn-IN" sz="6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646237" y="0"/>
            <a:ext cx="8001002" cy="2215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30" tIns="45715" rIns="91430" bIns="45715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13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13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647" y="0"/>
            <a:ext cx="11535722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79637" y="0"/>
            <a:ext cx="6721210" cy="2139037"/>
          </a:xfrm>
          <a:prstGeom prst="rect">
            <a:avLst/>
          </a:prstGeom>
          <a:solidFill>
            <a:srgbClr val="0070C0"/>
          </a:solidFill>
        </p:spPr>
        <p:txBody>
          <a:bodyPr wrap="square" lIns="91430" tIns="45715" rIns="91430" bIns="45715" rtlCol="0">
            <a:spAutoFit/>
          </a:bodyPr>
          <a:lstStyle/>
          <a:p>
            <a:pPr lvl="0" algn="ctr"/>
            <a:r>
              <a:rPr lang="bn-IN" sz="11500" b="1" dirty="0" smtClean="0"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1500" b="1" dirty="0" smtClean="0">
              <a:solidFill>
                <a:srgbClr val="FFFF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8637" y="2050201"/>
            <a:ext cx="8915399" cy="2985843"/>
          </a:xfrm>
          <a:prstGeom prst="cloudCallou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338" y="4724400"/>
            <a:ext cx="11201400" cy="193898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হযরাত আব্দুল্লাহ ইবনে ওমর (রা) সম্পর্কে দশটি বাক্য লিখে আনবে।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0037" y="914400"/>
            <a:ext cx="8991600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60837" y="1066800"/>
            <a:ext cx="41910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ভিডিওটি দেখ!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বাংলা গজল নামের বড়াই _ Namer Borai I Bangla Islamic Ghazal _ Exclusive[1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332037" y="2286000"/>
            <a:ext cx="76200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0519" y="1143000"/>
            <a:ext cx="6529176" cy="36933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5906670026_556fab72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138" y="609600"/>
            <a:ext cx="10081816" cy="548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440260" y="990601"/>
            <a:ext cx="8353504" cy="1015663"/>
          </a:xfrm>
          <a:prstGeom prst="rect">
            <a:avLst/>
          </a:prstGeom>
          <a:solidFill>
            <a:srgbClr val="00B0F0"/>
          </a:solidFill>
        </p:spPr>
        <p:txBody>
          <a:bodyPr wrap="square" lIns="91430" tIns="45715" rIns="91430" bIns="45715" rtlCol="0">
            <a:spAutoFit/>
          </a:bodyPr>
          <a:lstStyle/>
          <a:p>
            <a:r>
              <a:rPr lang="ar-AE" sz="6000" dirty="0" smtClean="0">
                <a:latin typeface="NikoshBAN" pitchFamily="2" charset="0"/>
              </a:rPr>
              <a:t>شكرا جزاك الله خيرا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s444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3237" y="1966912"/>
            <a:ext cx="2895600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4069" y="304800"/>
            <a:ext cx="10753937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3237" y="381001"/>
            <a:ext cx="10591800" cy="1200318"/>
          </a:xfrm>
          <a:prstGeom prst="rect">
            <a:avLst/>
          </a:prstGeom>
          <a:solidFill>
            <a:srgbClr val="0070C0"/>
          </a:solidFill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bn-IN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237" y="1905000"/>
            <a:ext cx="9753600" cy="335475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4800" b="1" i="1" dirty="0" err="1" smtClean="0">
                <a:ln w="5080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মাও:আ,ও,ম</a:t>
            </a:r>
            <a:r>
              <a:rPr lang="en-US" sz="4800" b="1" i="1" dirty="0" smtClean="0">
                <a:ln w="5080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i="1" dirty="0" err="1" smtClean="0">
                <a:ln w="5080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ফারুক</a:t>
            </a:r>
            <a:r>
              <a:rPr lang="en-US" sz="4800" b="1" i="1" dirty="0" smtClean="0">
                <a:ln w="5080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i="1" dirty="0" err="1" smtClean="0">
                <a:ln w="5080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হোসাইন</a:t>
            </a:r>
            <a:endParaRPr lang="ar-SA" sz="4800" b="1" i="1" dirty="0" smtClean="0">
              <a:ln w="5080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800" b="1" i="1" dirty="0" smtClean="0">
                <a:ln w="5080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      </a:t>
            </a:r>
            <a:r>
              <a:rPr lang="en-US" sz="4800" b="1" i="1" dirty="0" err="1" smtClean="0">
                <a:ln w="5080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সুপার</a:t>
            </a:r>
            <a:r>
              <a:rPr lang="en-US" sz="4800" b="1" i="1" dirty="0" smtClean="0">
                <a:ln w="5080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বড়দারোগা</a:t>
            </a:r>
            <a:r>
              <a:rPr lang="en-US" sz="3600" b="1" dirty="0" smtClean="0">
                <a:ln w="50800"/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হাট</a:t>
            </a:r>
            <a:r>
              <a:rPr lang="en-US" sz="3600" b="1" dirty="0" smtClean="0">
                <a:ln w="50800"/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সি,উ,ই</a:t>
            </a:r>
            <a:r>
              <a:rPr lang="en-US" sz="3600" b="1" dirty="0" smtClean="0">
                <a:ln w="50800"/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sz="3600" b="1" dirty="0" smtClean="0">
                <a:ln w="50800"/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মাদ্রাসা</a:t>
            </a:r>
            <a:endParaRPr lang="en-US" sz="3600" b="1" dirty="0" smtClean="0">
              <a:ln w="50800"/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 smtClean="0">
                <a:ln w="50800"/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মোবাইল:০১৮১৮৪৩৩৪৮৬ </a:t>
            </a:r>
          </a:p>
          <a:p>
            <a:pPr algn="ctr"/>
            <a:r>
              <a:rPr lang="en-US" sz="3600" b="1" dirty="0" smtClean="0">
                <a:ln w="50800"/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smtClean="0">
                <a:ln w="50800"/>
                <a:solidFill>
                  <a:srgbClr val="C00000"/>
                </a:solidFill>
                <a:latin typeface="Baskerville Old Face" pitchFamily="18" charset="0"/>
                <a:cs typeface="SutonnyMJ" pitchFamily="2" charset="0"/>
              </a:rPr>
              <a:t>ইমেইল:aomfaruk1177@gmail.com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37" y="1981200"/>
            <a:ext cx="13716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173" y="685800"/>
            <a:ext cx="9793764" cy="5334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46238" y="762000"/>
            <a:ext cx="8229600" cy="2215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3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3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13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6537" y="2362202"/>
            <a:ext cx="3936709" cy="120032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0984" y="3276600"/>
            <a:ext cx="8280108" cy="212364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0" tIns="45715" rIns="91430" bIns="45715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6600" b="1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বিষয়ঃহদিস শরিফ</a:t>
            </a:r>
          </a:p>
          <a:p>
            <a:pPr algn="ctr"/>
            <a:r>
              <a:rPr lang="bn-IN" sz="6600" b="1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4069" y="304800"/>
            <a:ext cx="10753937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capture-20140211-021048 (FILEminimizer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7437" y="685800"/>
            <a:ext cx="4114800" cy="5284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2121" y="609600"/>
            <a:ext cx="10273850" cy="52578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60173" y="1219200"/>
            <a:ext cx="9793764" cy="41549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30" tIns="45715" rIns="91430" bIns="4571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pPr algn="ctr"/>
            <a:r>
              <a:rPr lang="bn-IN" sz="6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 রাখা সম্পর্কিত অধ্যায়</a:t>
            </a:r>
            <a:endParaRPr lang="en-US" sz="66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AE" sz="6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باب الا سا ميِّ</a:t>
            </a:r>
            <a:endParaRPr lang="bn-IN" sz="66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138" y="210036"/>
            <a:ext cx="9067799" cy="664796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শিখণ ফল</a:t>
            </a:r>
          </a:p>
          <a:p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bn-IN" sz="6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আল্লাহ তালার নিকট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প্রিয় নাম কী বলতে পারবে,</a:t>
            </a:r>
          </a:p>
          <a:p>
            <a:pPr>
              <a:buFont typeface="Wingdings" pitchFamily="2" charset="2"/>
              <a:buChar char="ü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হাদিসের অনুবাদ করতে  পারবে,</a:t>
            </a:r>
          </a:p>
          <a:p>
            <a:pPr>
              <a:buFont typeface="Wingdings" pitchFamily="2" charset="2"/>
              <a:buChar char="ü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রাবী পরিচিতি বলতে পারবে।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me-Top2015122613544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637" y="685800"/>
            <a:ext cx="10140956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38512343"/>
              </p:ext>
            </p:extLst>
          </p:nvPr>
        </p:nvGraphicFramePr>
        <p:xfrm>
          <a:off x="1417637" y="6858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CF1C39-B619-49E6-A81A-8271228FF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F8CF1C39-B619-49E6-A81A-8271228FF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F8CF1C39-B619-49E6-A81A-8271228FF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31554B-0252-4215-A877-DFF44276D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AE31554B-0252-4215-A877-DFF44276D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AE31554B-0252-4215-A877-DFF44276D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3E1AB8-080C-483B-8F5D-E50EAA0B7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AD3E1AB8-080C-483B-8F5D-E50EAA0B7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AD3E1AB8-080C-483B-8F5D-E50EAA0B7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237" y="0"/>
            <a:ext cx="11399838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17637" y="305073"/>
            <a:ext cx="9025625" cy="624785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bn-BD" sz="8000" b="1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হাখাদিস না </a:t>
            </a:r>
            <a:r>
              <a:rPr lang="bn-BD" sz="8000" b="1" dirty="0" smtClean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পড়  </a:t>
            </a:r>
          </a:p>
          <a:p>
            <a:pPr algn="r"/>
            <a:r>
              <a:rPr lang="ar-AE" sz="8000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عن ابن عمر رضي الله تعالى عنه قال قال رسول الله صلّى الله عليه وسلّم ان احب اسماءكم الى الله عبدالله و عبد الرحمن ~(رواه مسلم)</a:t>
            </a:r>
            <a:endParaRPr lang="en-US" sz="8000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433</TotalTime>
  <Words>252</Words>
  <Application>Microsoft Office PowerPoint</Application>
  <PresentationFormat>Custom</PresentationFormat>
  <Paragraphs>49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Arabic Typesetting</vt:lpstr>
      <vt:lpstr>Baskerville Old Face</vt:lpstr>
      <vt:lpstr>NikoshBAN</vt:lpstr>
      <vt:lpstr>SutonnyMJ</vt:lpstr>
      <vt:lpstr>Tahoma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Moyinul</dc:creator>
  <cp:lastModifiedBy>D H Liton</cp:lastModifiedBy>
  <cp:revision>77</cp:revision>
  <dcterms:created xsi:type="dcterms:W3CDTF">2006-08-16T00:00:00Z</dcterms:created>
  <dcterms:modified xsi:type="dcterms:W3CDTF">2020-03-26T03:56:29Z</dcterms:modified>
</cp:coreProperties>
</file>