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02" r:id="rId4"/>
    <p:sldId id="328" r:id="rId5"/>
    <p:sldId id="281" r:id="rId6"/>
    <p:sldId id="278" r:id="rId7"/>
    <p:sldId id="262" r:id="rId8"/>
    <p:sldId id="319" r:id="rId9"/>
    <p:sldId id="320" r:id="rId10"/>
    <p:sldId id="329" r:id="rId11"/>
    <p:sldId id="321" r:id="rId12"/>
    <p:sldId id="322" r:id="rId13"/>
    <p:sldId id="324" r:id="rId14"/>
    <p:sldId id="330" r:id="rId15"/>
    <p:sldId id="331" r:id="rId16"/>
    <p:sldId id="332" r:id="rId17"/>
    <p:sldId id="325" r:id="rId18"/>
    <p:sldId id="323" r:id="rId19"/>
    <p:sldId id="290" r:id="rId20"/>
    <p:sldId id="326" r:id="rId21"/>
    <p:sldId id="327" r:id="rId22"/>
    <p:sldId id="333" r:id="rId23"/>
    <p:sldId id="334" r:id="rId24"/>
    <p:sldId id="313" r:id="rId25"/>
    <p:sldId id="314" r:id="rId26"/>
    <p:sldId id="274" r:id="rId27"/>
    <p:sldId id="275" r:id="rId28"/>
    <p:sldId id="27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ঈ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শিখাবো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3516690"/>
            <a:ext cx="723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0955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/>
          </a:p>
        </p:txBody>
      </p:sp>
      <p:pic>
        <p:nvPicPr>
          <p:cNvPr id="2" name="Picture 1" descr="C:\Users\DPE\Desktop\Images\বাংলা\প্রথম\1562508262_edu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00150"/>
            <a:ext cx="5867400" cy="2567080"/>
          </a:xfrm>
          <a:prstGeom prst="rect">
            <a:avLst/>
          </a:prstGeom>
          <a:noFill/>
        </p:spPr>
      </p:pic>
      <p:pic>
        <p:nvPicPr>
          <p:cNvPr id="7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48600" y="1047750"/>
            <a:ext cx="990600" cy="3505200"/>
          </a:xfrm>
          <a:prstGeom prst="rect">
            <a:avLst/>
          </a:prstGeom>
          <a:noFill/>
        </p:spPr>
      </p:pic>
      <p:pic>
        <p:nvPicPr>
          <p:cNvPr id="8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71550"/>
            <a:ext cx="1066800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6200" y="57150"/>
            <a:ext cx="3726619" cy="2142986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 ও লিখি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3353" y="666750"/>
            <a:ext cx="1512047" cy="3810000"/>
          </a:xfrm>
          <a:prstGeom prst="rect">
            <a:avLst/>
          </a:prstGeom>
          <a:noFill/>
        </p:spPr>
      </p:pic>
      <p:pic>
        <p:nvPicPr>
          <p:cNvPr id="26626" name="Picture 2" descr="C:\Users\DPE\Desktop\Images\বাংলা\প্রথম\কব্ক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024" y="1557338"/>
            <a:ext cx="3497826" cy="2767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55B28B-BAAC-41BC-B370-A2D3F01582DF}"/>
              </a:ext>
            </a:extLst>
          </p:cNvPr>
          <p:cNvSpPr txBox="1"/>
          <p:nvPr/>
        </p:nvSpPr>
        <p:spPr>
          <a:xfrm>
            <a:off x="417443" y="3105150"/>
            <a:ext cx="240195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429000" y="285750"/>
            <a:ext cx="2057400" cy="715089"/>
          </a:xfrm>
          <a:prstGeom prst="round2Diag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2075" y="3801130"/>
            <a:ext cx="1762125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বানাই</a:t>
            </a:r>
            <a:endParaRPr lang="bn-IN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801130"/>
            <a:ext cx="18288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IN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1" name="Picture 1" descr="C:\Users\DPE\Desktop\Images\বাংলা\প্রথম\ৃ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52550"/>
            <a:ext cx="3810000" cy="22002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8A0D586-2405-4614-A743-9EAA1EEA6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52550"/>
            <a:ext cx="3810000" cy="2209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6172200" y="2800350"/>
            <a:ext cx="1981200" cy="1981200"/>
          </a:xfrm>
          <a:prstGeom prst="star6">
            <a:avLst/>
          </a:prstGeom>
          <a:ln w="1905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5257800" y="1657350"/>
            <a:ext cx="2895600" cy="990600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40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IN" sz="4000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PE\Desktop\Images\বাংলা\প্রথম\Captureকত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978" y="209551"/>
            <a:ext cx="1408421" cy="1295400"/>
          </a:xfrm>
          <a:prstGeom prst="rect">
            <a:avLst/>
          </a:prstGeom>
          <a:noFill/>
        </p:spPr>
      </p:pic>
      <p:pic>
        <p:nvPicPr>
          <p:cNvPr id="21506" name="Picture 2" descr="C:\Users\DPE\Desktop\Images\বাংলা\প্রথম\মন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00150"/>
            <a:ext cx="3804246" cy="2743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6200" y="57150"/>
            <a:ext cx="3726619" cy="2142986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 ও লিখি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353" y="666750"/>
            <a:ext cx="1512047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55B28B-BAAC-41BC-B370-A2D3F01582DF}"/>
              </a:ext>
            </a:extLst>
          </p:cNvPr>
          <p:cNvSpPr txBox="1"/>
          <p:nvPr/>
        </p:nvSpPr>
        <p:spPr>
          <a:xfrm>
            <a:off x="417443" y="3105150"/>
            <a:ext cx="240195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602" name="Picture 2" descr="C:\Users\DPE\Desktop\Images\বাংলা\প্রথম\কবক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97443"/>
            <a:ext cx="3505200" cy="2650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3429000" y="285750"/>
            <a:ext cx="2057400" cy="715089"/>
          </a:xfrm>
          <a:prstGeom prst="round2Diag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01130"/>
            <a:ext cx="32004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ডাকে, ঘ্যাঙ ঘ্যাঙ! 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801130"/>
            <a:ext cx="21336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 ব্যা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bn-IN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C:\Users\DPE\Desktop\Images\বাংলা\প্রথম\ত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352550"/>
            <a:ext cx="3773487" cy="222408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89B7AE-B51F-4278-B01B-C309749A0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52550"/>
            <a:ext cx="3657600" cy="21967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89B7AE-B51F-4278-B01B-C309749A0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3950"/>
            <a:ext cx="4059869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6-Point Star 3"/>
          <p:cNvSpPr/>
          <p:nvPr/>
        </p:nvSpPr>
        <p:spPr>
          <a:xfrm>
            <a:off x="6172200" y="2800350"/>
            <a:ext cx="1981200" cy="1981200"/>
          </a:xfrm>
          <a:prstGeom prst="star6">
            <a:avLst/>
          </a:prstGeom>
          <a:ln w="1905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5257800" y="1657350"/>
            <a:ext cx="2895600" cy="990600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4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bn-IN" sz="4000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PE\Desktop\Images\বাংলা\প্রথম\Captureকত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978" y="209551"/>
            <a:ext cx="1408421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6200" y="57150"/>
            <a:ext cx="3726619" cy="2142986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 ও লিখি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3353" y="666750"/>
            <a:ext cx="1512047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55B28B-BAAC-41BC-B370-A2D3F01582DF}"/>
              </a:ext>
            </a:extLst>
          </p:cNvPr>
          <p:cNvSpPr txBox="1"/>
          <p:nvPr/>
        </p:nvSpPr>
        <p:spPr>
          <a:xfrm>
            <a:off x="417443" y="3105150"/>
            <a:ext cx="240195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578" name="Picture 2" descr="C:\Users\DPE\Desktop\Images\বাংলা\প্রথম\বকক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81150"/>
            <a:ext cx="3200400" cy="26246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249555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ঘ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তোমাদের খাতায় লেখ।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86179"/>
            <a:ext cx="3733800" cy="983873"/>
          </a:xfrm>
          <a:prstGeom prst="cloudCallout">
            <a:avLst>
              <a:gd name="adj1" fmla="val -25633"/>
              <a:gd name="adj2" fmla="val 8441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DPE\Desktop\Images\New folder\illustration-pair-little-girls-coloring-kinder-garden-color-stylized-young-team-work-activity-97813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1703"/>
            <a:ext cx="2209800" cy="189904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895600" y="318135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পাশের সহপাঠীর সাথে মিলিয়ে নাও।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38550"/>
            <a:ext cx="2514600" cy="14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324600" y="133350"/>
            <a:ext cx="2667000" cy="646986"/>
          </a:xfrm>
          <a:prstGeom prst="round2Diag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বলি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885950"/>
            <a:ext cx="15240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8003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0800000" flipV="1">
            <a:off x="5562600" y="3638550"/>
            <a:ext cx="3352800" cy="1295400"/>
          </a:xfrm>
          <a:prstGeom prst="wedgeEllipseCallout">
            <a:avLst>
              <a:gd name="adj1" fmla="val 97036"/>
              <a:gd name="adj2" fmla="val -68941"/>
            </a:avLst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নাম কোন বর্ণ দিয়ে শুরু হয়েছে?</a:t>
            </a:r>
            <a:endParaRPr lang="bn-IN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05FC71-E3E0-436E-BD35-FDA24C7C5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3352"/>
            <a:ext cx="2819400" cy="1640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B36954-59BF-4D3D-ADD4-D41A493DB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21"/>
          <a:stretch/>
        </p:blipFill>
        <p:spPr>
          <a:xfrm>
            <a:off x="3810000" y="971550"/>
            <a:ext cx="2895600" cy="1703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C:\Users\DPE\Desktop\Images\বাংলা\প্রথম\j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1" y="2647950"/>
            <a:ext cx="2819400" cy="1621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44005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গহনা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1981200" y="438150"/>
            <a:ext cx="5181600" cy="4267200"/>
          </a:xfrm>
          <a:prstGeom prst="frame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700" b="1" spc="5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8700" b="1" spc="5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উপস্থাপনায়</a:t>
            </a:r>
            <a:endParaRPr kumimoji="0" lang="en-US" sz="4400" b="1" i="0" u="sng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800" y="1200151"/>
            <a:ext cx="4876800" cy="3352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হোসেন আলী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(সহকারী শিক্ষক)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 পয়ড়াডাঙ্গা সরকারি প্রাথমিক বিদ্যালয়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নাগেশ্বরী, কুড়িগ্রাম।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মোবাইল-০১৭৬৮-৮৩৮৩৪৯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E-mail: nkbhossain@gmail.com</a:t>
            </a:r>
            <a:endParaRPr lang="en-US" sz="1200" b="1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" descr="E:\All Data\Edited Photos\Hoss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00150"/>
            <a:ext cx="2590800" cy="33528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9" name="Picture 1" descr="C:\Users\DPE\Desktop\Images\বাংলা\towkir97_1313818390_1-mohdfiendblog_1220160486_1-Rajonigandh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23950"/>
            <a:ext cx="914400" cy="34375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6324600" y="133350"/>
            <a:ext cx="2667000" cy="646986"/>
          </a:xfrm>
          <a:prstGeom prst="round2Diag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বলি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10800000" flipV="1">
            <a:off x="5562600" y="3638550"/>
            <a:ext cx="3352800" cy="1295400"/>
          </a:xfrm>
          <a:prstGeom prst="wedgeEllipseCallout">
            <a:avLst>
              <a:gd name="adj1" fmla="val 92647"/>
              <a:gd name="adj2" fmla="val -57582"/>
            </a:avLst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নাম কোন বর্ণ দিয়ে শুরু হয়েছে?</a:t>
            </a:r>
            <a:endParaRPr lang="bn-IN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0810FD-3F63-4642-92C5-8E85D3E8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71750"/>
            <a:ext cx="2819400" cy="16764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0F2C58-5CFA-456E-BEBE-344B2609C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71550"/>
            <a:ext cx="2819400" cy="16764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 descr="C:\Users\DPE\Desktop\Images\বাংলা\প্রথম\বআ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133350"/>
            <a:ext cx="2819399" cy="1627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14400" y="1885950"/>
            <a:ext cx="15240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4005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28003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ঘুড়ি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981200" y="438150"/>
            <a:ext cx="5181600" cy="4267200"/>
          </a:xfrm>
          <a:prstGeom prst="frame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700" b="1" spc="5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8700" b="1" spc="5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6324600" y="133350"/>
            <a:ext cx="2667000" cy="646986"/>
          </a:xfrm>
          <a:prstGeom prst="round2Diag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বলি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0800000" flipV="1">
            <a:off x="5562600" y="3638550"/>
            <a:ext cx="3352800" cy="1295400"/>
          </a:xfrm>
          <a:prstGeom prst="wedgeEllipseCallout">
            <a:avLst>
              <a:gd name="adj1" fmla="val 92647"/>
              <a:gd name="adj2" fmla="val -57582"/>
            </a:avLst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নাম কোন বর্ণ দিয়ে শুরু হয়েছে?</a:t>
            </a:r>
            <a:endParaRPr lang="bn-IN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85950"/>
            <a:ext cx="15240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ঠোঙা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005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800350"/>
            <a:ext cx="1600200" cy="52322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E91FB3-A25C-4C33-AD4D-A96A020E9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47950"/>
            <a:ext cx="2895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DPE\Desktop\Images\বাংলা\প্রথম\181352-organic-col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895350"/>
            <a:ext cx="2895600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C:\Users\DPE\Desktop\Images\বাংলা\প্রথম\বচ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3350"/>
            <a:ext cx="2895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981200" y="438150"/>
            <a:ext cx="5181600" cy="4267200"/>
          </a:xfrm>
          <a:prstGeom prst="frame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700" b="1" spc="5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28700" b="1" spc="5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01626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দিয়ে দুইটি 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92477"/>
            <a:ext cx="2971800" cy="983873"/>
          </a:xfrm>
          <a:prstGeom prst="cloudCallout">
            <a:avLst>
              <a:gd name="adj1" fmla="val 65614"/>
              <a:gd name="adj2" fmla="val 8120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895FEA-357A-48CA-ABC5-032A14D8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85751"/>
            <a:ext cx="2385529" cy="1447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Pentagon 9"/>
          <p:cNvSpPr/>
          <p:nvPr/>
        </p:nvSpPr>
        <p:spPr>
          <a:xfrm>
            <a:off x="1524000" y="1962150"/>
            <a:ext cx="1676400" cy="8382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524000" y="3257550"/>
            <a:ext cx="1676400" cy="8382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ঘাসফুল দল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3116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দিয়ে দুইটি 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90550"/>
            <a:ext cx="6705600" cy="383177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981200" y="1733550"/>
            <a:ext cx="3048000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বাংলা বইয়ের ২০ পৃষ্ঠা খোলো।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সাথে পড়।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3795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590550"/>
            <a:ext cx="1409700" cy="3853069"/>
          </a:xfrm>
          <a:prstGeom prst="rect">
            <a:avLst/>
          </a:prstGeom>
          <a:noFill/>
        </p:spPr>
      </p:pic>
      <p:pic>
        <p:nvPicPr>
          <p:cNvPr id="31746" name="Picture 2" descr="C:\Users\DPE\Desktop\Images\বাংলা\প্রথম\কিািকক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8405" y="971550"/>
            <a:ext cx="2709653" cy="2886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53000" y="1047750"/>
            <a:ext cx="1143000" cy="3962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133350"/>
            <a:ext cx="19812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spc="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b="1" spc="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021" y="133350"/>
            <a:ext cx="2016579" cy="1447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71800" y="20955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বর্ণ মিলাও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1600" y="4095750"/>
            <a:ext cx="762000" cy="762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ঙ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53200" y="3562350"/>
            <a:ext cx="2438400" cy="1425962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5181600" y="3105150"/>
            <a:ext cx="762000" cy="762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81600" y="1123950"/>
            <a:ext cx="762000" cy="762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ঘ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81600" y="2114550"/>
            <a:ext cx="762000" cy="762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ঙ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C:\Users\DPE\Desktop\Images\বাংলা\প্রথম\181352-organic-col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086100"/>
            <a:ext cx="1143000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:\Users\DPE\Desktop\Images\বাংলা\প্রথম\বআ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7298" y="2091940"/>
            <a:ext cx="1154902" cy="812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289B7AE-B51F-4278-B01B-C309749A0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82278"/>
            <a:ext cx="1143000" cy="803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CA3D156-B00A-4567-8189-9D1B3CB66A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50361"/>
            <a:ext cx="1143000" cy="819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7" name="Straight Connector 26"/>
          <p:cNvCxnSpPr/>
          <p:nvPr/>
        </p:nvCxnSpPr>
        <p:spPr>
          <a:xfrm>
            <a:off x="4953000" y="1962150"/>
            <a:ext cx="1143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53000" y="2952750"/>
            <a:ext cx="1143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53000" y="4017962"/>
            <a:ext cx="1143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Flowchart: Process 39">
            <a:extLst>
              <a:ext uri="{FF2B5EF4-FFF2-40B4-BE49-F238E27FC236}">
                <a16:creationId xmlns="" xmlns:a16="http://schemas.microsoft.com/office/drawing/2014/main" id="{B7D3F3D8-3176-4115-9525-3384B27EFBF2}"/>
              </a:ext>
            </a:extLst>
          </p:cNvPr>
          <p:cNvSpPr/>
          <p:nvPr/>
        </p:nvSpPr>
        <p:spPr>
          <a:xfrm rot="17735446">
            <a:off x="3586428" y="838602"/>
            <a:ext cx="142344" cy="2297496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lowchart: Process 42">
            <a:extLst>
              <a:ext uri="{FF2B5EF4-FFF2-40B4-BE49-F238E27FC236}">
                <a16:creationId xmlns="" xmlns:a16="http://schemas.microsoft.com/office/drawing/2014/main" id="{A6DA74BB-C74C-4C44-BC6F-9D68683F95DB}"/>
              </a:ext>
            </a:extLst>
          </p:cNvPr>
          <p:cNvSpPr/>
          <p:nvPr/>
        </p:nvSpPr>
        <p:spPr>
          <a:xfrm rot="14434437">
            <a:off x="3579238" y="806777"/>
            <a:ext cx="165858" cy="2353531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lowchart: Process 43">
            <a:extLst>
              <a:ext uri="{FF2B5EF4-FFF2-40B4-BE49-F238E27FC236}">
                <a16:creationId xmlns="" xmlns:a16="http://schemas.microsoft.com/office/drawing/2014/main" id="{AF9335B2-001C-470A-8591-5A24D4979FCA}"/>
              </a:ext>
            </a:extLst>
          </p:cNvPr>
          <p:cNvSpPr/>
          <p:nvPr/>
        </p:nvSpPr>
        <p:spPr>
          <a:xfrm rot="17735446">
            <a:off x="3575191" y="2716439"/>
            <a:ext cx="159026" cy="2464904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Flowchart: Process 44">
            <a:extLst>
              <a:ext uri="{FF2B5EF4-FFF2-40B4-BE49-F238E27FC236}">
                <a16:creationId xmlns="" xmlns:a16="http://schemas.microsoft.com/office/drawing/2014/main" id="{B3796360-43F9-4933-8907-2FF31A3C68FA}"/>
              </a:ext>
            </a:extLst>
          </p:cNvPr>
          <p:cNvSpPr/>
          <p:nvPr/>
        </p:nvSpPr>
        <p:spPr>
          <a:xfrm rot="14409794">
            <a:off x="3612440" y="2790742"/>
            <a:ext cx="159026" cy="2464904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42875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57200" y="361950"/>
            <a:ext cx="4267200" cy="2362200"/>
          </a:xfrm>
          <a:prstGeom prst="upArrow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Home work এর ছবির ফলাফ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476" y="361950"/>
            <a:ext cx="2907323" cy="236220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57400" y="3308687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বর্ণটি সুন্দর করে লিখে রং করবে।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3673554"/>
            <a:ext cx="800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C:\Users\DPE\Desktop\Images\বাংলা\প্রথম\escritorio-maestro-arte-step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99" y="215972"/>
            <a:ext cx="5791201" cy="3498777"/>
          </a:xfrm>
          <a:prstGeom prst="rect">
            <a:avLst/>
          </a:prstGeom>
          <a:noFill/>
        </p:spPr>
      </p:pic>
      <p:pic>
        <p:nvPicPr>
          <p:cNvPr id="24579" name="Picture 3" descr="C:\Users\DPE\Desktop\Images\বাংলা\প্রথম\v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38150"/>
            <a:ext cx="1295400" cy="4267200"/>
          </a:xfrm>
          <a:prstGeom prst="rect">
            <a:avLst/>
          </a:prstGeom>
          <a:noFill/>
        </p:spPr>
      </p:pic>
      <p:pic>
        <p:nvPicPr>
          <p:cNvPr id="10" name="Picture 3" descr="C:\Users\DPE\Desktop\Images\বাংলা\প্রথম\v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6200" y="438150"/>
            <a:ext cx="12954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9" name="Picture 1" descr="C:\Users\DPE\Desktop\Images\বাংলা\প্রথম\ব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742950"/>
            <a:ext cx="2819400" cy="36576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urved Right Arrow 9"/>
          <p:cNvSpPr/>
          <p:nvPr/>
        </p:nvSpPr>
        <p:spPr>
          <a:xfrm rot="20147537">
            <a:off x="4176346" y="1053817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0700444">
            <a:off x="5141245" y="1011557"/>
            <a:ext cx="2526580" cy="6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20147537">
            <a:off x="4328746" y="1781591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20147537">
            <a:off x="4481146" y="2543591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147537">
            <a:off x="4633546" y="3304798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20700444">
            <a:off x="5293647" y="1773146"/>
            <a:ext cx="2526470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 rot="20700444">
            <a:off x="5446047" y="2535147"/>
            <a:ext cx="252647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 rot="20700444">
            <a:off x="5598447" y="3297146"/>
            <a:ext cx="252647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বর্ণ শিখিঃ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গ ঘ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urved Right Arrow 18"/>
          <p:cNvSpPr/>
          <p:nvPr/>
        </p:nvSpPr>
        <p:spPr>
          <a:xfrm rot="20147537">
            <a:off x="4785946" y="4067591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20700444">
            <a:off x="5750737" y="4083297"/>
            <a:ext cx="2532934" cy="609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পৃষ্ঠাঃ 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-২১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 rot="20700444">
            <a:off x="3672856" y="182931"/>
            <a:ext cx="1997747" cy="1163229"/>
          </a:xfrm>
          <a:prstGeom prst="ellipse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381000" y="438150"/>
            <a:ext cx="8305800" cy="7150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এসো, আমরা পূর্বদিনের পাঠে কী কী শিখেছিলাম তা করি 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5"/>
          <p:cNvSpPr txBox="1">
            <a:spLocks/>
          </p:cNvSpPr>
          <p:nvPr/>
        </p:nvSpPr>
        <p:spPr>
          <a:xfrm>
            <a:off x="1828800" y="1962150"/>
            <a:ext cx="4724400" cy="63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4400" b="1" cap="all" dirty="0" smtClean="0">
                <a:latin typeface="NikoshBAN" pitchFamily="2" charset="0"/>
                <a:ea typeface="+mj-ea"/>
                <a:cs typeface="NikoshBAN" pitchFamily="2" charset="0"/>
              </a:rPr>
              <a:t>১। ক দিয়ে দুইটি শব্দ বল। 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5"/>
          <p:cNvSpPr txBox="1">
            <a:spLocks/>
          </p:cNvSpPr>
          <p:nvPr/>
        </p:nvSpPr>
        <p:spPr>
          <a:xfrm>
            <a:off x="1828800" y="2647950"/>
            <a:ext cx="4724400" cy="638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cap="all" dirty="0" smtClean="0">
                <a:latin typeface="NikoshBAN" pitchFamily="2" charset="0"/>
                <a:ea typeface="+mj-ea"/>
                <a:cs typeface="NikoshBAN" pitchFamily="2" charset="0"/>
              </a:rPr>
              <a:t>২। খ বর্ণটি রং কর। </a:t>
            </a:r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DPE\Desktop\Images\বাংলা\প্রথম\v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276350"/>
            <a:ext cx="1371600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285750"/>
            <a:ext cx="55626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সো,</a:t>
            </a:r>
            <a:r>
              <a:rPr lang="bn-BD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 মিলে একটি ভিডিও </a:t>
            </a:r>
            <a:r>
              <a:rPr lang="en-US" sz="2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02" y="971550"/>
            <a:ext cx="840698" cy="854710"/>
          </a:xfrm>
          <a:prstGeom prst="rect">
            <a:avLst/>
          </a:prstGeom>
        </p:spPr>
      </p:pic>
      <p:sp>
        <p:nvSpPr>
          <p:cNvPr id="20" name="Text Placeholder 16"/>
          <p:cNvSpPr txBox="1">
            <a:spLocks/>
          </p:cNvSpPr>
          <p:nvPr/>
        </p:nvSpPr>
        <p:spPr>
          <a:xfrm>
            <a:off x="1143000" y="2190750"/>
            <a:ext cx="6781800" cy="6203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সোনামণিরা, ভিডিওটিতে কী দেখেছো বলতে পারো?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itle 15"/>
          <p:cNvSpPr txBox="1">
            <a:spLocks/>
          </p:cNvSpPr>
          <p:nvPr/>
        </p:nvSpPr>
        <p:spPr>
          <a:xfrm>
            <a:off x="1752600" y="2847976"/>
            <a:ext cx="5181600" cy="63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800" b="1" cap="all" dirty="0" smtClean="0">
                <a:latin typeface="NikoshBAN" pitchFamily="2" charset="0"/>
                <a:ea typeface="+mj-ea"/>
                <a:cs typeface="NikoshBAN" pitchFamily="2" charset="0"/>
              </a:rPr>
              <a:t>সবাই গান করছে। আর অনেকগুলো </a:t>
            </a:r>
            <a:r>
              <a:rPr kumimoji="0" lang="bn-IN" sz="128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বর্ণ।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67200" y="1114425"/>
          <a:ext cx="914400" cy="771525"/>
        </p:xfrm>
        <a:graphic>
          <a:graphicData uri="http://schemas.openxmlformats.org/presentationml/2006/ole">
            <p:oleObj spid="_x0000_s1032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4" name="Title 15"/>
          <p:cNvSpPr txBox="1">
            <a:spLocks/>
          </p:cNvSpPr>
          <p:nvPr/>
        </p:nvSpPr>
        <p:spPr>
          <a:xfrm>
            <a:off x="3352800" y="3409950"/>
            <a:ext cx="1905000" cy="63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800" b="1" cap="all" dirty="0" smtClean="0">
                <a:latin typeface="NikoshBAN" pitchFamily="2" charset="0"/>
                <a:ea typeface="+mj-ea"/>
                <a:cs typeface="NikoshBAN" pitchFamily="2" charset="0"/>
              </a:rPr>
              <a:t>সঠিক বলেছ।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67150"/>
            <a:ext cx="2149987" cy="1219200"/>
          </a:xfrm>
          <a:prstGeom prst="rect">
            <a:avLst/>
          </a:prstGeom>
          <a:noFill/>
        </p:spPr>
      </p:pic>
      <p:pic>
        <p:nvPicPr>
          <p:cNvPr id="10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56322" y="3943350"/>
            <a:ext cx="2015613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1317" y="517136"/>
            <a:ext cx="1295400" cy="1276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946618">
            <a:off x="490383" y="939715"/>
            <a:ext cx="85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153790">
            <a:off x="632213" y="381911"/>
            <a:ext cx="74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5000" y="819150"/>
            <a:ext cx="5486400" cy="35814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971550"/>
            <a:ext cx="4876800" cy="3276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1681936"/>
            <a:ext cx="411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kern="1700" spc="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আজ পড়ব</a:t>
            </a:r>
          </a:p>
          <a:p>
            <a:pPr algn="ctr"/>
            <a:r>
              <a:rPr lang="bn-IN" sz="4000" b="1" kern="1700" spc="1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 শিখি</a:t>
            </a:r>
          </a:p>
          <a:p>
            <a:pPr algn="ctr"/>
            <a:r>
              <a:rPr lang="bn-IN" sz="4800" b="1" kern="1700" spc="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 ঘ ঙ</a:t>
            </a:r>
          </a:p>
        </p:txBody>
      </p:sp>
      <p:pic>
        <p:nvPicPr>
          <p:cNvPr id="22530" name="Picture 2" descr="C:\Users\DPE\Desktop\Images\বাংলা\প্রথম\Captureকত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61761"/>
            <a:ext cx="1447800" cy="133161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09904" y="794087"/>
            <a:ext cx="74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2063175"/>
            <a:ext cx="4800600" cy="646331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85750"/>
            <a:ext cx="8382000" cy="523220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4295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.১.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 ও শব্দে বাংলা বর্ণমালার ধ্বণি মনোযোগ সহকারে শুনবে ও মনে রাখবে।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42875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endParaRPr lang="bn-IN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88595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 ও শব্দে ব্যবহৃত বাংলা বর্ণমালার ধ্বণি স্পষ্ট ও শুদ্ধভাবে বলতে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49555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9629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 লেখা বর্ণ চিনে পড়তে পারবে।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57253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02973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 ও সঠিক আকৃতিতে বাংলা বর্ণমালা লিখতে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57600" y="209550"/>
            <a:ext cx="2057400" cy="715089"/>
          </a:xfrm>
          <a:prstGeom prst="round2Diag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3801130"/>
            <a:ext cx="18288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ভাঙাই</a:t>
            </a:r>
            <a:endParaRPr lang="bn-I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790950"/>
            <a:ext cx="18288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গাছ</a:t>
            </a:r>
            <a:endParaRPr lang="bn-IN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49" name="Picture 1" descr="C:\Users\DPE\Desktop\Images\বাংলা\প্রথম\া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52550"/>
            <a:ext cx="3810000" cy="22002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A3D156-B00A-4567-8189-9D1B3CB66A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52551"/>
            <a:ext cx="3810000" cy="220979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5181600" y="1885950"/>
            <a:ext cx="2895600" cy="990600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3600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172200" y="2876550"/>
            <a:ext cx="1905000" cy="1981200"/>
          </a:xfrm>
          <a:prstGeom prst="star6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DPE\Desktop\Images\বাংলা\প্রথম\Captureকত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09550"/>
            <a:ext cx="1371600" cy="126153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60E796-72DD-457D-BB61-F89913C5F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7750"/>
            <a:ext cx="3784985" cy="2951417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7605</TotalTime>
  <Words>376</Words>
  <Application>Microsoft Office PowerPoint</Application>
  <PresentationFormat>On-screen Show (16:9)</PresentationFormat>
  <Paragraphs>104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2365</cp:revision>
  <dcterms:created xsi:type="dcterms:W3CDTF">2006-08-16T00:00:00Z</dcterms:created>
  <dcterms:modified xsi:type="dcterms:W3CDTF">2020-04-09T20:13:34Z</dcterms:modified>
</cp:coreProperties>
</file>