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5" r:id="rId4"/>
    <p:sldId id="274" r:id="rId5"/>
    <p:sldId id="273" r:id="rId6"/>
    <p:sldId id="258" r:id="rId7"/>
    <p:sldId id="259" r:id="rId8"/>
    <p:sldId id="260" r:id="rId9"/>
    <p:sldId id="261" r:id="rId10"/>
    <p:sldId id="276" r:id="rId11"/>
    <p:sldId id="263" r:id="rId12"/>
    <p:sldId id="264" r:id="rId13"/>
    <p:sldId id="265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oshfekulislam@gmail.com" TargetMode="External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D9376B-A3E4-E04C-9CB8-05B07F9405E1}"/>
              </a:ext>
            </a:extLst>
          </p:cNvPr>
          <p:cNvSpPr txBox="1"/>
          <p:nvPr/>
        </p:nvSpPr>
        <p:spPr>
          <a:xfrm>
            <a:off x="5193506" y="252352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FA134-72E4-B149-A961-12FA08C2CBD5}"/>
              </a:ext>
            </a:extLst>
          </p:cNvPr>
          <p:cNvSpPr txBox="1"/>
          <p:nvPr/>
        </p:nvSpPr>
        <p:spPr>
          <a:xfrm>
            <a:off x="3437931" y="2523529"/>
            <a:ext cx="5509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b="1">
                <a:solidFill>
                  <a:schemeClr val="accent3">
                    <a:lumMod val="75000"/>
                  </a:schemeClr>
                </a:solidFill>
              </a:rPr>
              <a:t>স্বাগতম</a:t>
            </a:r>
            <a:endParaRPr lang="en-US" sz="9600" b="1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D711-9C0F-8649-A98E-FC99697D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rgbClr val="00B050"/>
                </a:solidFill>
              </a:rPr>
              <a:t>সমযোজী যৌগে- </a:t>
            </a:r>
            <a:endParaRPr lang="en-US" sz="6000" b="1">
              <a:solidFill>
                <a:srgbClr val="00B05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46B20B2-B499-844A-9956-AF2855E53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7007" y="2016125"/>
            <a:ext cx="3312311" cy="3449638"/>
          </a:xfrm>
        </p:spPr>
      </p:pic>
    </p:spTree>
    <p:extLst>
      <p:ext uri="{BB962C8B-B14F-4D97-AF65-F5344CB8AC3E}">
        <p14:creationId xmlns:p14="http://schemas.microsoft.com/office/powerpoint/2010/main" val="2533276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16A6FBE-86D9-AC46-A1D1-A3DA01574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906633" y="-1262725"/>
            <a:ext cx="1628639" cy="541866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65BB216-D051-584B-BC3D-FA467F199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917583" y="1887739"/>
            <a:ext cx="1606738" cy="5418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75AD2D-184A-2045-A8B0-41DB4955B004}"/>
              </a:ext>
            </a:extLst>
          </p:cNvPr>
          <p:cNvSpPr txBox="1"/>
          <p:nvPr/>
        </p:nvSpPr>
        <p:spPr>
          <a:xfrm>
            <a:off x="2848435" y="2356411"/>
            <a:ext cx="688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/>
              <a:t>হাইড্রোজেন অনুতে দুই-এর নিয়ম </a:t>
            </a:r>
            <a:endParaRPr lang="en-US" sz="4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2F7B1-084C-9742-9581-8A0010304FDD}"/>
              </a:ext>
            </a:extLst>
          </p:cNvPr>
          <p:cNvSpPr txBox="1"/>
          <p:nvPr/>
        </p:nvSpPr>
        <p:spPr>
          <a:xfrm>
            <a:off x="3011618" y="5400442"/>
            <a:ext cx="813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/>
              <a:t>অক্সিজেন অনুতে অষ্টক নিয়ম। 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45580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5A05833-BD05-C141-8CB1-F47446681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266" y="339328"/>
            <a:ext cx="5874014" cy="259989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818EDA6-8FB1-0841-B95F-959F96067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66" y="3278549"/>
            <a:ext cx="5874014" cy="27503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C899F7-3830-3A43-A742-F5485D269226}"/>
              </a:ext>
            </a:extLst>
          </p:cNvPr>
          <p:cNvSpPr txBox="1"/>
          <p:nvPr/>
        </p:nvSpPr>
        <p:spPr>
          <a:xfrm>
            <a:off x="7745280" y="2508721"/>
            <a:ext cx="4589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/>
              <a:t>আয়নিক যৌগ গঠনে অষ্টক ও দুই-এর নিয়ম।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22701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0D89AF-101B-ED42-BC32-D71DAE0AF4C7}"/>
              </a:ext>
            </a:extLst>
          </p:cNvPr>
          <p:cNvSpPr txBox="1"/>
          <p:nvPr/>
        </p:nvSpPr>
        <p:spPr>
          <a:xfrm>
            <a:off x="4354711" y="380404"/>
            <a:ext cx="348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00B0F0"/>
                </a:solidFill>
              </a:rPr>
              <a:t>একক কাজঃ</a:t>
            </a:r>
            <a:endParaRPr lang="en-US" sz="4000" b="1">
              <a:solidFill>
                <a:srgbClr val="00B0F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B833CB-ACCB-A845-8795-CCA825F75B0F}"/>
              </a:ext>
            </a:extLst>
          </p:cNvPr>
          <p:cNvSpPr txBox="1"/>
          <p:nvPr/>
        </p:nvSpPr>
        <p:spPr>
          <a:xfrm>
            <a:off x="571499" y="1088290"/>
            <a:ext cx="112335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/>
              <a:t>১। নিজ নিজ খাতায় হাইড্রোজেন,হিলিয়াম ও লিথিয়ামের ইলেকট্রন বিন্যাসের চিত্র অংকন কর।</a:t>
            </a:r>
          </a:p>
          <a:p>
            <a:pPr algn="l"/>
            <a:r>
              <a:rPr lang="en-GB" sz="3600"/>
              <a:t>২। কীভাবে দুইটি হাইড্রোজেন পরমানু মিলে অনুর বন্ধন গঠন করে তা চিত্র একে দেখাও।</a:t>
            </a:r>
          </a:p>
          <a:p>
            <a:pPr algn="l"/>
            <a:r>
              <a:rPr lang="en-GB" sz="3600"/>
              <a:t>৩। হিলিয়ামের ইলেকট্রন বিন্যাস লাভ করার জন্য কোন মৌলটিকে ইলেকট্রন গ্রহন এবং কোন মৌলটিকে ইলেকট্রন বর্জন করতে হবে ?     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704898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F6B8-6135-D548-91EE-FE3162AD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rgbClr val="00B050"/>
                </a:solidFill>
              </a:rPr>
              <a:t>মূল্যায়ন </a:t>
            </a:r>
            <a:endParaRPr lang="en-US" sz="6000" b="1">
              <a:solidFill>
                <a:srgbClr val="00B05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214995-960D-F846-898C-B142CFF4C2F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/>
              <a:t>অষ্টক নিয়ম কি ? </a:t>
            </a:r>
          </a:p>
          <a:p>
            <a:r>
              <a:rPr lang="en-GB" sz="4000"/>
              <a:t>দুই-এর নিয়ম কি ? </a:t>
            </a:r>
          </a:p>
          <a:p>
            <a:r>
              <a:rPr lang="en-GB" sz="4000"/>
              <a:t>Na – কোন নিয়মটি মেনে বন্ধন গঠন করে ? </a:t>
            </a:r>
          </a:p>
          <a:p>
            <a:r>
              <a:rPr lang="en-GB" sz="4000"/>
              <a:t>H -   কোন নিয়মটি মেনে বন্ধন গঠন করে ?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2298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7B43D-A9E3-D04C-A643-3ABB8BB9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rgbClr val="00B050"/>
                </a:solidFill>
              </a:rPr>
              <a:t>বাড়ীর কাজ</a:t>
            </a:r>
            <a:endParaRPr lang="en-US" sz="6000" b="1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4BD21-131F-1A49-A2E9-A656EA20F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/>
              <a:t>‘মিথেন বন্ধন গঠনকালে একটি মৌল অষ্টক নিয়ম অনুসরন করলেও অপর মৌল দুইয়ের নিয়ম অনুসরণ করে’ –উক্তিটি ব্যাখ্যা কর।     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3685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647B0C-CFD3-B342-B156-1CC469BE00D3}"/>
              </a:ext>
            </a:extLst>
          </p:cNvPr>
          <p:cNvSpPr txBox="1"/>
          <p:nvPr/>
        </p:nvSpPr>
        <p:spPr>
          <a:xfrm rot="19491129">
            <a:off x="2273355" y="2822764"/>
            <a:ext cx="620897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9600" b="1">
                <a:solidFill>
                  <a:schemeClr val="accent2">
                    <a:lumMod val="75000"/>
                  </a:schemeClr>
                </a:solidFill>
              </a:rPr>
              <a:t>ধন্যবাদ</a:t>
            </a:r>
            <a:endParaRPr lang="en-US" sz="96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FDA7-22E8-0B43-B8BF-6414B79B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rgbClr val="00B050"/>
                </a:solidFill>
              </a:rPr>
              <a:t>পরিচিতি</a:t>
            </a:r>
            <a:r>
              <a:rPr lang="en-GB" sz="6000"/>
              <a:t> </a:t>
            </a:r>
            <a:endParaRPr lang="en-US" sz="600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0B6A22F-8327-954C-A816-DC4646680F42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447800" y="1864194"/>
            <a:ext cx="4645025" cy="3595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মোঃমোশফেকুল ইসলাম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সহকারী শিক্ষক (বিজ্ঞান)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ওসমানপুর উচ্চবিদ্যালয়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ঘোড়াঘাট, দিনাজপুর।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E-mail: </a:t>
            </a:r>
            <a:r>
              <a:rPr lang="en-GB" sz="2400">
                <a:hlinkClick r:id="rId2"/>
              </a:rPr>
              <a:t>moshfekulislam@gmail.com</a:t>
            </a: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Cell: 01734-102860</a:t>
            </a:r>
            <a:endParaRPr lang="en-US" sz="240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DF2F381D-1DC5-3A40-A969-621CC7511C7A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শ্রেণিঃ ৯ম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বিষয়ঃ রসায়ন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পাঠঃ অষ্টক ও দুই-এর নিয়ম।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তারিখঃ ১৬/০৩/২০২০ ইং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সময়ঃ ৫০ মিনিট।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8756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D00CB6F-D5E9-684F-81B4-E6BB0BD2D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72" y="125016"/>
            <a:ext cx="11822906" cy="601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3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10BA2-72A3-6E42-8B33-D91A8E64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rgbClr val="00B050"/>
                </a:solidFill>
              </a:rPr>
              <a:t>লক্ষ্য করি- </a:t>
            </a:r>
            <a:endParaRPr lang="en-US" sz="6000" b="1">
              <a:solidFill>
                <a:srgbClr val="00B05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3A95CC-D0B8-1548-9B69-B54C56542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75" y="2029429"/>
            <a:ext cx="9603879" cy="26854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903083-FF99-6446-9FBD-AD50A544C60D}"/>
              </a:ext>
            </a:extLst>
          </p:cNvPr>
          <p:cNvSpPr txBox="1"/>
          <p:nvPr/>
        </p:nvSpPr>
        <p:spPr>
          <a:xfrm>
            <a:off x="1450975" y="4714875"/>
            <a:ext cx="960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/>
              <a:t>হিলিয়ামের শেষ শক্তিস্তরে কতটি ইলেকট্রন আছে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BEF6C-6F10-9842-89BD-36D89287537A}"/>
              </a:ext>
            </a:extLst>
          </p:cNvPr>
          <p:cNvSpPr txBox="1"/>
          <p:nvPr/>
        </p:nvSpPr>
        <p:spPr>
          <a:xfrm>
            <a:off x="0" y="53612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/>
              <a:t>বাকি মৌলসমূহের শেষ শক্তিস্তরে কতটি করে ইলেকট্রন আছে  ?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8492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10BA2-72A3-6E42-8B33-D91A8E64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rgbClr val="00B050"/>
                </a:solidFill>
              </a:rPr>
              <a:t>পাঠের বিষয়ঃ</a:t>
            </a:r>
            <a:endParaRPr lang="en-US" sz="6000" b="1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D1463-3B92-A84F-96C0-DAE3E0587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 i="1">
                <a:solidFill>
                  <a:srgbClr val="FF0000"/>
                </a:solidFill>
              </a:rPr>
              <a:t>“অষ্টক ও দুই এর নিয়ম”</a:t>
            </a:r>
            <a:endParaRPr lang="en-US" sz="40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10BA2-72A3-6E42-8B33-D91A8E64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rgbClr val="00B050"/>
                </a:solidFill>
              </a:rPr>
              <a:t>শিখন ফল</a:t>
            </a:r>
            <a:endParaRPr lang="en-US" sz="6000" b="1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D1463-3B92-A84F-96C0-DAE3E0587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/>
              <a:t>অষ্টক ও দুই এর নিয়মের ধারণা ব্যাখ্যা করতে পারবে।  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6845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1EDC-9A37-024F-A01C-CF3FEB69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rgbClr val="00B050"/>
                </a:solidFill>
              </a:rPr>
              <a:t>উপকরণ </a:t>
            </a:r>
            <a:endParaRPr lang="en-US" sz="6000" b="1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BF96A-D2E0-C845-A841-816FCC881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/>
              <a:t>পর্যায় সারণি</a:t>
            </a:r>
          </a:p>
          <a:p>
            <a:pPr algn="ctr"/>
            <a:r>
              <a:rPr lang="en-GB" sz="4000"/>
              <a:t>ল্যাপটপ</a:t>
            </a:r>
          </a:p>
          <a:p>
            <a:pPr algn="ctr"/>
            <a:r>
              <a:rPr lang="en-GB" sz="4000"/>
              <a:t>প্রজেক্টর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9955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D711-9C0F-8649-A98E-FC99697D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rgbClr val="00B050"/>
                </a:solidFill>
              </a:rPr>
              <a:t>পদ্ধতি </a:t>
            </a:r>
            <a:endParaRPr lang="en-US" sz="6000" b="1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FC5AC-60A9-C544-A028-F4AC22BF6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/>
              <a:t>প্রদর্শন</a:t>
            </a:r>
          </a:p>
          <a:p>
            <a:pPr algn="ctr"/>
            <a:r>
              <a:rPr lang="en-GB" sz="4000"/>
              <a:t>আলোচনা</a:t>
            </a:r>
          </a:p>
          <a:p>
            <a:pPr algn="ctr"/>
            <a:r>
              <a:rPr lang="en-GB" sz="4000"/>
              <a:t>একক কাজ 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8460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4A64B6B-1C4C-294C-B966-F369B1129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25141"/>
            <a:ext cx="9112250" cy="36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8678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Gallery</vt:lpstr>
      <vt:lpstr>PowerPoint Presentation</vt:lpstr>
      <vt:lpstr>পরিচিতি </vt:lpstr>
      <vt:lpstr>PowerPoint Presentation</vt:lpstr>
      <vt:lpstr>লক্ষ্য করি- </vt:lpstr>
      <vt:lpstr>পাঠের বিষয়ঃ</vt:lpstr>
      <vt:lpstr>শিখন ফল</vt:lpstr>
      <vt:lpstr>উপকরণ </vt:lpstr>
      <vt:lpstr>পদ্ধতি </vt:lpstr>
      <vt:lpstr>PowerPoint Presentation</vt:lpstr>
      <vt:lpstr>সমযোজী যৌগে- </vt:lpstr>
      <vt:lpstr>PowerPoint Presentation</vt:lpstr>
      <vt:lpstr>PowerPoint Presentation</vt:lpstr>
      <vt:lpstr>PowerPoint Presentation</vt:lpstr>
      <vt:lpstr>মূল্যায়ন 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moshfekulislam@gmail.com</dc:creator>
  <cp:lastModifiedBy>moshfekulislam@gmail.com</cp:lastModifiedBy>
  <cp:revision>25</cp:revision>
  <dcterms:created xsi:type="dcterms:W3CDTF">2020-04-01T06:05:50Z</dcterms:created>
  <dcterms:modified xsi:type="dcterms:W3CDTF">2020-04-10T06:13:25Z</dcterms:modified>
</cp:coreProperties>
</file>