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71" r:id="rId5"/>
    <p:sldId id="261" r:id="rId6"/>
    <p:sldId id="262" r:id="rId7"/>
    <p:sldId id="263" r:id="rId8"/>
    <p:sldId id="272" r:id="rId9"/>
    <p:sldId id="264" r:id="rId10"/>
    <p:sldId id="265" r:id="rId11"/>
    <p:sldId id="267" r:id="rId12"/>
    <p:sldId id="266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5181600"/>
            <a:ext cx="64770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most-beautiful-flow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571500"/>
            <a:ext cx="6477000" cy="4533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670px-Draw-With-Colored-Pencils-Step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28600"/>
            <a:ext cx="1295400" cy="1143000"/>
          </a:xfrm>
          <a:prstGeom prst="rect">
            <a:avLst/>
          </a:prstGeom>
        </p:spPr>
      </p:pic>
      <p:pic>
        <p:nvPicPr>
          <p:cNvPr id="4" name="Picture 3" descr="670px-Draw-With-Colored-Pencils-Step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1447800"/>
            <a:ext cx="1295400" cy="914400"/>
          </a:xfrm>
          <a:prstGeom prst="rect">
            <a:avLst/>
          </a:prstGeom>
        </p:spPr>
      </p:pic>
      <p:pic>
        <p:nvPicPr>
          <p:cNvPr id="5" name="Picture 4" descr="670px-Draw-With-Colored-Pencils-Step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2438400"/>
            <a:ext cx="1295400" cy="914400"/>
          </a:xfrm>
          <a:prstGeom prst="rect">
            <a:avLst/>
          </a:prstGeom>
        </p:spPr>
      </p:pic>
      <p:pic>
        <p:nvPicPr>
          <p:cNvPr id="6" name="Picture 5" descr="670px-Draw-With-Colored-Pencils-Step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3429000"/>
            <a:ext cx="1295400" cy="914400"/>
          </a:xfrm>
          <a:prstGeom prst="rect">
            <a:avLst/>
          </a:prstGeom>
        </p:spPr>
      </p:pic>
      <p:pic>
        <p:nvPicPr>
          <p:cNvPr id="7" name="Picture 6" descr="670px-Draw-With-Colored-Pencils-Step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4419600"/>
            <a:ext cx="1295400" cy="914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800" y="228600"/>
            <a:ext cx="3048000" cy="563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228600"/>
            <a:ext cx="1905000" cy="533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1524000" y="5486400"/>
            <a:ext cx="152400" cy="3048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09600" y="6096000"/>
            <a:ext cx="44196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পাঁচটি দশ আছে,পঞ্চাশ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boll_r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0400" y="304800"/>
            <a:ext cx="838200" cy="914400"/>
          </a:xfrm>
          <a:prstGeom prst="rect">
            <a:avLst/>
          </a:prstGeom>
        </p:spPr>
      </p:pic>
      <p:pic>
        <p:nvPicPr>
          <p:cNvPr id="13" name="Picture 12" descr="boll_r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4800" y="304800"/>
            <a:ext cx="838200" cy="914400"/>
          </a:xfrm>
          <a:prstGeom prst="rect">
            <a:avLst/>
          </a:prstGeom>
        </p:spPr>
      </p:pic>
      <p:pic>
        <p:nvPicPr>
          <p:cNvPr id="14" name="Picture 13" descr="boll_r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304800"/>
            <a:ext cx="838200" cy="914400"/>
          </a:xfrm>
          <a:prstGeom prst="rect">
            <a:avLst/>
          </a:prstGeom>
        </p:spPr>
      </p:pic>
      <p:pic>
        <p:nvPicPr>
          <p:cNvPr id="15" name="Picture 14" descr="boll_r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304800"/>
            <a:ext cx="838200" cy="914400"/>
          </a:xfrm>
          <a:prstGeom prst="rect">
            <a:avLst/>
          </a:prstGeom>
        </p:spPr>
      </p:pic>
      <p:pic>
        <p:nvPicPr>
          <p:cNvPr id="16" name="Picture 15" descr="boll_r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304800"/>
            <a:ext cx="838200" cy="914400"/>
          </a:xfrm>
          <a:prstGeom prst="rect">
            <a:avLst/>
          </a:prstGeom>
        </p:spPr>
      </p:pic>
      <p:pic>
        <p:nvPicPr>
          <p:cNvPr id="17" name="Picture 16" descr="boll_r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1371600"/>
            <a:ext cx="838200" cy="914400"/>
          </a:xfrm>
          <a:prstGeom prst="rect">
            <a:avLst/>
          </a:prstGeom>
        </p:spPr>
      </p:pic>
      <p:pic>
        <p:nvPicPr>
          <p:cNvPr id="18" name="Picture 17" descr="boll_re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0" y="1371600"/>
            <a:ext cx="990600" cy="9144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124200" y="304800"/>
            <a:ext cx="4800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24200" y="1447800"/>
            <a:ext cx="2057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95600" y="304800"/>
            <a:ext cx="53340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5562600" y="2590800"/>
            <a:ext cx="76200" cy="381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343400" y="3810000"/>
            <a:ext cx="3810000" cy="1446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সাতটি এক আছে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সাত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52400"/>
          <a:ext cx="8305800" cy="6207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0"/>
                <a:gridCol w="2667000"/>
                <a:gridCol w="1981200"/>
              </a:tblGrid>
              <a:tr h="1828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783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2209800" y="228600"/>
            <a:ext cx="1447800" cy="1371600"/>
            <a:chOff x="1676400" y="228600"/>
            <a:chExt cx="1447800" cy="1371600"/>
          </a:xfrm>
        </p:grpSpPr>
        <p:grpSp>
          <p:nvGrpSpPr>
            <p:cNvPr id="4" name="Group 164"/>
            <p:cNvGrpSpPr/>
            <p:nvPr/>
          </p:nvGrpSpPr>
          <p:grpSpPr>
            <a:xfrm>
              <a:off x="1752600" y="304798"/>
              <a:ext cx="1305560" cy="1219199"/>
              <a:chOff x="228600" y="533400"/>
              <a:chExt cx="2303929" cy="2209801"/>
            </a:xfrm>
          </p:grpSpPr>
          <p:grpSp>
            <p:nvGrpSpPr>
              <p:cNvPr id="6" name="Group 52"/>
              <p:cNvGrpSpPr/>
              <p:nvPr/>
            </p:nvGrpSpPr>
            <p:grpSpPr>
              <a:xfrm>
                <a:off x="228600" y="533400"/>
                <a:ext cx="2286000" cy="152401"/>
                <a:chOff x="152400" y="304799"/>
                <a:chExt cx="2286000" cy="228601"/>
              </a:xfrm>
            </p:grpSpPr>
            <p:sp>
              <p:nvSpPr>
                <p:cNvPr id="106" name="Round Diagonal Corner Rectangle 105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ound Diagonal Corner Rectangle 2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ound Diagonal Corner Rectangle 3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ound Diagonal Corner Rectangle 4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ound Diagonal Corner Rectangle 6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ound Diagonal Corner Rectangle 7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ound Diagonal Corner Rectangle 8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ound Diagonal Corner Rectangle 9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ound Diagonal Corner Rectangle 15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ound Diagonal Corner Rectangle 114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64"/>
              <p:cNvGrpSpPr/>
              <p:nvPr/>
            </p:nvGrpSpPr>
            <p:grpSpPr>
              <a:xfrm>
                <a:off x="228600" y="762000"/>
                <a:ext cx="2286000" cy="152401"/>
                <a:chOff x="152400" y="304799"/>
                <a:chExt cx="2286000" cy="228601"/>
              </a:xfrm>
            </p:grpSpPr>
            <p:sp>
              <p:nvSpPr>
                <p:cNvPr id="96" name="Round Diagonal Corner Rectangle 95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ound Diagonal Corner Rectangle 96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ound Diagonal Corner Rectangle 97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ound Diagonal Corner Rectangle 98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ound Diagonal Corner Rectangle 99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ound Diagonal Corner Rectangle 100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ound Diagonal Corner Rectangle 101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ound Diagonal Corner Rectangle 102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ound Diagonal Corner Rectangle 103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ound Diagonal Corner Rectangle 104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5"/>
              <p:cNvGrpSpPr/>
              <p:nvPr/>
            </p:nvGrpSpPr>
            <p:grpSpPr>
              <a:xfrm>
                <a:off x="228600" y="990600"/>
                <a:ext cx="2286000" cy="152401"/>
                <a:chOff x="152400" y="304799"/>
                <a:chExt cx="2286000" cy="228601"/>
              </a:xfrm>
            </p:grpSpPr>
            <p:sp>
              <p:nvSpPr>
                <p:cNvPr id="86" name="Round Diagonal Corner Rectangle 85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ound Diagonal Corner Rectangle 86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ound Diagonal Corner Rectangle 87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ound Diagonal Corner Rectangle 88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ound Diagonal Corner Rectangle 89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ound Diagonal Corner Rectangle 90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ound Diagonal Corner Rectangle 91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ound Diagonal Corner Rectangle 92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ound Diagonal Corner Rectangle 93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ound Diagonal Corner Rectangle 94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86"/>
              <p:cNvGrpSpPr/>
              <p:nvPr/>
            </p:nvGrpSpPr>
            <p:grpSpPr>
              <a:xfrm>
                <a:off x="228600" y="1219200"/>
                <a:ext cx="2303929" cy="204790"/>
                <a:chOff x="152400" y="304799"/>
                <a:chExt cx="2303929" cy="307184"/>
              </a:xfrm>
            </p:grpSpPr>
            <p:sp>
              <p:nvSpPr>
                <p:cNvPr id="76" name="Round Diagonal Corner Rectangle 75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Round Diagonal Corner Rectangle 76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ound Diagonal Corner Rectangle 77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ound Diagonal Corner Rectangle 78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ound Diagonal Corner Rectangle 79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ound Diagonal Corner Rectangle 80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ound Diagonal Corner Rectangle 81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ound Diagonal Corner Rectangle 82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ound Diagonal Corner Rectangle 83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ound Diagonal Corner Rectangle 84"/>
                <p:cNvSpPr/>
                <p:nvPr/>
              </p:nvSpPr>
              <p:spPr>
                <a:xfrm flipH="1">
                  <a:off x="2303929" y="383382"/>
                  <a:ext cx="152400" cy="228601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97"/>
              <p:cNvGrpSpPr/>
              <p:nvPr/>
            </p:nvGrpSpPr>
            <p:grpSpPr>
              <a:xfrm>
                <a:off x="228600" y="1447800"/>
                <a:ext cx="2286000" cy="152401"/>
                <a:chOff x="152400" y="304799"/>
                <a:chExt cx="2286000" cy="228601"/>
              </a:xfrm>
            </p:grpSpPr>
            <p:sp>
              <p:nvSpPr>
                <p:cNvPr id="66" name="Round Diagonal Corner Rectangle 65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ound Diagonal Corner Rectangle 66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ound Diagonal Corner Rectangle 67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ound Diagonal Corner Rectangle 68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ound Diagonal Corner Rectangle 69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ound Diagonal Corner Rectangle 70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ound Diagonal Corner Rectangle 71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ound Diagonal Corner Rectangle 72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ound Diagonal Corner Rectangle 73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ound Diagonal Corner Rectangle 74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8"/>
              <p:cNvGrpSpPr/>
              <p:nvPr/>
            </p:nvGrpSpPr>
            <p:grpSpPr>
              <a:xfrm>
                <a:off x="228600" y="2590800"/>
                <a:ext cx="2286000" cy="152401"/>
                <a:chOff x="152400" y="304799"/>
                <a:chExt cx="2286000" cy="228601"/>
              </a:xfrm>
            </p:grpSpPr>
            <p:sp>
              <p:nvSpPr>
                <p:cNvPr id="56" name="Round Diagonal Corner Rectangle 55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ound Diagonal Corner Rectangle 56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ound Diagonal Corner Rectangle 57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ound Diagonal Corner Rectangle 58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ound Diagonal Corner Rectangle 59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ound Diagonal Corner Rectangle 60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ound Diagonal Corner Rectangle 61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ound Diagonal Corner Rectangle 62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ound Diagonal Corner Rectangle 63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ound Diagonal Corner Rectangle 64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9"/>
              <p:cNvGrpSpPr/>
              <p:nvPr/>
            </p:nvGrpSpPr>
            <p:grpSpPr>
              <a:xfrm>
                <a:off x="228600" y="2362200"/>
                <a:ext cx="2286000" cy="152401"/>
                <a:chOff x="152400" y="304799"/>
                <a:chExt cx="2286000" cy="228601"/>
              </a:xfrm>
            </p:grpSpPr>
            <p:sp>
              <p:nvSpPr>
                <p:cNvPr id="46" name="Round Diagonal Corner Rectangle 45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ound Diagonal Corner Rectangle 46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ound Diagonal Corner Rectangle 47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ound Diagonal Corner Rectangle 48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ound Diagonal Corner Rectangle 49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ound Diagonal Corner Rectangle 50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ound Diagonal Corner Rectangle 51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ound Diagonal Corner Rectangle 52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ound Diagonal Corner Rectangle 53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ound Diagonal Corner Rectangle 54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30"/>
              <p:cNvGrpSpPr/>
              <p:nvPr/>
            </p:nvGrpSpPr>
            <p:grpSpPr>
              <a:xfrm>
                <a:off x="228600" y="1676400"/>
                <a:ext cx="2286000" cy="152401"/>
                <a:chOff x="152400" y="304799"/>
                <a:chExt cx="2286000" cy="228601"/>
              </a:xfrm>
            </p:grpSpPr>
            <p:sp>
              <p:nvSpPr>
                <p:cNvPr id="36" name="Round Diagonal Corner Rectangle 35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ound Diagonal Corner Rectangle 36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ound Diagonal Corner Rectangle 37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ound Diagonal Corner Rectangle 38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ound Diagonal Corner Rectangle 39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ound Diagonal Corner Rectangle 40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ound Diagonal Corner Rectangle 41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ound Diagonal Corner Rectangle 42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ound Diagonal Corner Rectangle 43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ound Diagonal Corner Rectangle 44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41"/>
              <p:cNvGrpSpPr/>
              <p:nvPr/>
            </p:nvGrpSpPr>
            <p:grpSpPr>
              <a:xfrm>
                <a:off x="228600" y="1905000"/>
                <a:ext cx="2286000" cy="152401"/>
                <a:chOff x="152400" y="304799"/>
                <a:chExt cx="2286000" cy="228601"/>
              </a:xfrm>
            </p:grpSpPr>
            <p:sp>
              <p:nvSpPr>
                <p:cNvPr id="26" name="Round Diagonal Corner Rectangle 25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ound Diagonal Corner Rectangle 26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ound Diagonal Corner Rectangle 27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ound Diagonal Corner Rectangle 28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ound Diagonal Corner Rectangle 29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ound Diagonal Corner Rectangle 30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ound Diagonal Corner Rectangle 31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 Diagonal Corner Rectangle 32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ound Diagonal Corner Rectangle 33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 Diagonal Corner Rectangle 34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52"/>
              <p:cNvGrpSpPr/>
              <p:nvPr/>
            </p:nvGrpSpPr>
            <p:grpSpPr>
              <a:xfrm>
                <a:off x="228600" y="2133600"/>
                <a:ext cx="2286000" cy="152401"/>
                <a:chOff x="152400" y="304799"/>
                <a:chExt cx="2286000" cy="228601"/>
              </a:xfrm>
            </p:grpSpPr>
            <p:sp>
              <p:nvSpPr>
                <p:cNvPr id="16" name="Round Diagonal Corner Rectangle 15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ound Diagonal Corner Rectangle 16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ound Diagonal Corner Rectangle 17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ound Diagonal Corner Rectangle 18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ound Diagonal Corner Rectangle 19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ound Diagonal Corner Rectangle 20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ound Diagonal Corner Rectangle 21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ound Diagonal Corner Rectangle 22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ound Diagonal Corner Rectangle 23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ound Diagonal Corner Rectangle 24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" name="Rectangle 4"/>
            <p:cNvSpPr/>
            <p:nvPr/>
          </p:nvSpPr>
          <p:spPr>
            <a:xfrm>
              <a:off x="1676400" y="228600"/>
              <a:ext cx="1447800" cy="1371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609600" y="228600"/>
            <a:ext cx="1447800" cy="1371600"/>
            <a:chOff x="1676400" y="228600"/>
            <a:chExt cx="1447800" cy="1371600"/>
          </a:xfrm>
        </p:grpSpPr>
        <p:grpSp>
          <p:nvGrpSpPr>
            <p:cNvPr id="117" name="Group 164"/>
            <p:cNvGrpSpPr/>
            <p:nvPr/>
          </p:nvGrpSpPr>
          <p:grpSpPr>
            <a:xfrm>
              <a:off x="1752600" y="304796"/>
              <a:ext cx="1305560" cy="1219199"/>
              <a:chOff x="228600" y="533400"/>
              <a:chExt cx="2303929" cy="2209801"/>
            </a:xfrm>
          </p:grpSpPr>
          <p:grpSp>
            <p:nvGrpSpPr>
              <p:cNvPr id="119" name="Group 52"/>
              <p:cNvGrpSpPr/>
              <p:nvPr/>
            </p:nvGrpSpPr>
            <p:grpSpPr>
              <a:xfrm>
                <a:off x="228600" y="533400"/>
                <a:ext cx="2286000" cy="152401"/>
                <a:chOff x="152400" y="304799"/>
                <a:chExt cx="2286000" cy="228601"/>
              </a:xfrm>
            </p:grpSpPr>
            <p:sp>
              <p:nvSpPr>
                <p:cNvPr id="219" name="Round Diagonal Corner Rectangle 218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ound Diagonal Corner Rectangle 2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ound Diagonal Corner Rectangle 3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Round Diagonal Corner Rectangle 4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ound Diagonal Corner Rectangle 6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Round Diagonal Corner Rectangle 7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Round Diagonal Corner Rectangle 8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Round Diagonal Corner Rectangle 9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Round Diagonal Corner Rectangle 15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Round Diagonal Corner Rectangle 227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0" name="Group 64"/>
              <p:cNvGrpSpPr/>
              <p:nvPr/>
            </p:nvGrpSpPr>
            <p:grpSpPr>
              <a:xfrm>
                <a:off x="228600" y="762000"/>
                <a:ext cx="2286000" cy="152401"/>
                <a:chOff x="152400" y="304799"/>
                <a:chExt cx="2286000" cy="228601"/>
              </a:xfrm>
            </p:grpSpPr>
            <p:sp>
              <p:nvSpPr>
                <p:cNvPr id="209" name="Round Diagonal Corner Rectangle 208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ound Diagonal Corner Rectangle 209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ound Diagonal Corner Rectangle 210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ound Diagonal Corner Rectangle 211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ound Diagonal Corner Rectangle 212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ound Diagonal Corner Rectangle 213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ound Diagonal Corner Rectangle 214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Round Diagonal Corner Rectangle 215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ound Diagonal Corner Rectangle 216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Round Diagonal Corner Rectangle 217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75"/>
              <p:cNvGrpSpPr/>
              <p:nvPr/>
            </p:nvGrpSpPr>
            <p:grpSpPr>
              <a:xfrm>
                <a:off x="228600" y="990600"/>
                <a:ext cx="2286000" cy="152401"/>
                <a:chOff x="152400" y="304799"/>
                <a:chExt cx="2286000" cy="228601"/>
              </a:xfrm>
            </p:grpSpPr>
            <p:sp>
              <p:nvSpPr>
                <p:cNvPr id="199" name="Round Diagonal Corner Rectangle 198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ound Diagonal Corner Rectangle 199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ound Diagonal Corner Rectangle 200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ound Diagonal Corner Rectangle 201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ound Diagonal Corner Rectangle 202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ound Diagonal Corner Rectangle 203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ound Diagonal Corner Rectangle 204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Round Diagonal Corner Rectangle 205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ound Diagonal Corner Rectangle 206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ound Diagonal Corner Rectangle 207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2" name="Group 86"/>
              <p:cNvGrpSpPr/>
              <p:nvPr/>
            </p:nvGrpSpPr>
            <p:grpSpPr>
              <a:xfrm>
                <a:off x="228600" y="1219200"/>
                <a:ext cx="2303929" cy="204790"/>
                <a:chOff x="152400" y="304799"/>
                <a:chExt cx="2303929" cy="307184"/>
              </a:xfrm>
            </p:grpSpPr>
            <p:sp>
              <p:nvSpPr>
                <p:cNvPr id="189" name="Round Diagonal Corner Rectangle 188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ound Diagonal Corner Rectangle 189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ound Diagonal Corner Rectangle 190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ound Diagonal Corner Rectangle 191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ound Diagonal Corner Rectangle 192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ound Diagonal Corner Rectangle 193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ound Diagonal Corner Rectangle 194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Round Diagonal Corner Rectangle 195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ound Diagonal Corner Rectangle 196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ound Diagonal Corner Rectangle 197"/>
                <p:cNvSpPr/>
                <p:nvPr/>
              </p:nvSpPr>
              <p:spPr>
                <a:xfrm flipH="1">
                  <a:off x="2303929" y="383382"/>
                  <a:ext cx="152400" cy="228601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3" name="Group 97"/>
              <p:cNvGrpSpPr/>
              <p:nvPr/>
            </p:nvGrpSpPr>
            <p:grpSpPr>
              <a:xfrm>
                <a:off x="228600" y="1447800"/>
                <a:ext cx="2286000" cy="152401"/>
                <a:chOff x="152400" y="304799"/>
                <a:chExt cx="2286000" cy="228601"/>
              </a:xfrm>
            </p:grpSpPr>
            <p:sp>
              <p:nvSpPr>
                <p:cNvPr id="179" name="Round Diagonal Corner Rectangle 178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ound Diagonal Corner Rectangle 179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Round Diagonal Corner Rectangle 180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Round Diagonal Corner Rectangle 181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Round Diagonal Corner Rectangle 182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Round Diagonal Corner Rectangle 183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ound Diagonal Corner Rectangle 184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Round Diagonal Corner Rectangle 185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ound Diagonal Corner Rectangle 186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ound Diagonal Corner Rectangle 187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108"/>
              <p:cNvGrpSpPr/>
              <p:nvPr/>
            </p:nvGrpSpPr>
            <p:grpSpPr>
              <a:xfrm>
                <a:off x="228600" y="2590800"/>
                <a:ext cx="2286000" cy="152401"/>
                <a:chOff x="152400" y="304799"/>
                <a:chExt cx="2286000" cy="228601"/>
              </a:xfrm>
            </p:grpSpPr>
            <p:sp>
              <p:nvSpPr>
                <p:cNvPr id="169" name="Round Diagonal Corner Rectangle 168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Round Diagonal Corner Rectangle 169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Round Diagonal Corner Rectangle 170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Round Diagonal Corner Rectangle 171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Round Diagonal Corner Rectangle 172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Round Diagonal Corner Rectangle 173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Round Diagonal Corner Rectangle 174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Round Diagonal Corner Rectangle 175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Round Diagonal Corner Rectangle 176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Round Diagonal Corner Rectangle 177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5" name="Group 119"/>
              <p:cNvGrpSpPr/>
              <p:nvPr/>
            </p:nvGrpSpPr>
            <p:grpSpPr>
              <a:xfrm>
                <a:off x="228600" y="2362200"/>
                <a:ext cx="2286000" cy="152401"/>
                <a:chOff x="152400" y="304799"/>
                <a:chExt cx="2286000" cy="228601"/>
              </a:xfrm>
            </p:grpSpPr>
            <p:sp>
              <p:nvSpPr>
                <p:cNvPr id="159" name="Round Diagonal Corner Rectangle 158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Round Diagonal Corner Rectangle 159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Round Diagonal Corner Rectangle 160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Round Diagonal Corner Rectangle 161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ound Diagonal Corner Rectangle 162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ound Diagonal Corner Rectangle 163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Round Diagonal Corner Rectangle 164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Round Diagonal Corner Rectangle 165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Round Diagonal Corner Rectangle 166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Round Diagonal Corner Rectangle 167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6" name="Group 130"/>
              <p:cNvGrpSpPr/>
              <p:nvPr/>
            </p:nvGrpSpPr>
            <p:grpSpPr>
              <a:xfrm>
                <a:off x="228600" y="1676400"/>
                <a:ext cx="2286000" cy="152401"/>
                <a:chOff x="152400" y="304799"/>
                <a:chExt cx="2286000" cy="228601"/>
              </a:xfrm>
            </p:grpSpPr>
            <p:sp>
              <p:nvSpPr>
                <p:cNvPr id="149" name="Round Diagonal Corner Rectangle 148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ound Diagonal Corner Rectangle 149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ound Diagonal Corner Rectangle 150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ound Diagonal Corner Rectangle 151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ound Diagonal Corner Rectangle 152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ound Diagonal Corner Rectangle 153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ound Diagonal Corner Rectangle 154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Round Diagonal Corner Rectangle 155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Round Diagonal Corner Rectangle 156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Round Diagonal Corner Rectangle 157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7" name="Group 141"/>
              <p:cNvGrpSpPr/>
              <p:nvPr/>
            </p:nvGrpSpPr>
            <p:grpSpPr>
              <a:xfrm>
                <a:off x="228600" y="1905000"/>
                <a:ext cx="2286000" cy="152401"/>
                <a:chOff x="152400" y="304799"/>
                <a:chExt cx="2286000" cy="228601"/>
              </a:xfrm>
            </p:grpSpPr>
            <p:sp>
              <p:nvSpPr>
                <p:cNvPr id="139" name="Round Diagonal Corner Rectangle 138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ound Diagonal Corner Rectangle 139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ound Diagonal Corner Rectangle 140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ound Diagonal Corner Rectangle 141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ound Diagonal Corner Rectangle 142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ound Diagonal Corner Rectangle 143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ound Diagonal Corner Rectangle 144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ound Diagonal Corner Rectangle 145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ound Diagonal Corner Rectangle 146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ound Diagonal Corner Rectangle 147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8" name="Group 152"/>
              <p:cNvGrpSpPr/>
              <p:nvPr/>
            </p:nvGrpSpPr>
            <p:grpSpPr>
              <a:xfrm>
                <a:off x="228600" y="2133600"/>
                <a:ext cx="2286000" cy="152401"/>
                <a:chOff x="152400" y="304799"/>
                <a:chExt cx="2286000" cy="228601"/>
              </a:xfrm>
            </p:grpSpPr>
            <p:sp>
              <p:nvSpPr>
                <p:cNvPr id="129" name="Round Diagonal Corner Rectangle 128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ound Diagonal Corner Rectangle 129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ound Diagonal Corner Rectangle 130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Round Diagonal Corner Rectangle 131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ound Diagonal Corner Rectangle 132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ound Diagonal Corner Rectangle 133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ound Diagonal Corner Rectangle 134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ound Diagonal Corner Rectangle 135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ound Diagonal Corner Rectangle 136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ound Diagonal Corner Rectangle 137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8" name="Rectangle 117"/>
            <p:cNvSpPr/>
            <p:nvPr/>
          </p:nvSpPr>
          <p:spPr>
            <a:xfrm>
              <a:off x="1676400" y="228600"/>
              <a:ext cx="1447800" cy="1371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9" name="Rectangle 228"/>
          <p:cNvSpPr/>
          <p:nvPr/>
        </p:nvSpPr>
        <p:spPr>
          <a:xfrm>
            <a:off x="1143000" y="2209800"/>
            <a:ext cx="9906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১০০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1143000" y="2667000"/>
            <a:ext cx="9906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১০০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31" name="Group 230"/>
          <p:cNvGrpSpPr/>
          <p:nvPr/>
        </p:nvGrpSpPr>
        <p:grpSpPr>
          <a:xfrm>
            <a:off x="4343400" y="381000"/>
            <a:ext cx="1066800" cy="1371600"/>
            <a:chOff x="4495800" y="228600"/>
            <a:chExt cx="1066800" cy="1371600"/>
          </a:xfrm>
        </p:grpSpPr>
        <p:grpSp>
          <p:nvGrpSpPr>
            <p:cNvPr id="232" name="Group 345"/>
            <p:cNvGrpSpPr/>
            <p:nvPr/>
          </p:nvGrpSpPr>
          <p:grpSpPr>
            <a:xfrm>
              <a:off x="4572000" y="304800"/>
              <a:ext cx="858520" cy="1219200"/>
              <a:chOff x="4572000" y="304800"/>
              <a:chExt cx="858520" cy="1219200"/>
            </a:xfrm>
          </p:grpSpPr>
          <p:grpSp>
            <p:nvGrpSpPr>
              <p:cNvPr id="234" name="Group 300"/>
              <p:cNvGrpSpPr/>
              <p:nvPr/>
            </p:nvGrpSpPr>
            <p:grpSpPr>
              <a:xfrm>
                <a:off x="5008880" y="304800"/>
                <a:ext cx="96520" cy="1190296"/>
                <a:chOff x="5171440" y="333704"/>
                <a:chExt cx="96520" cy="1190296"/>
              </a:xfrm>
            </p:grpSpPr>
            <p:sp>
              <p:nvSpPr>
                <p:cNvPr id="279" name="Round Diagonal Corner Rectangle 9"/>
                <p:cNvSpPr/>
                <p:nvPr/>
              </p:nvSpPr>
              <p:spPr>
                <a:xfrm flipH="1">
                  <a:off x="5181600" y="333704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Round Diagonal Corner Rectangle 279"/>
                <p:cNvSpPr/>
                <p:nvPr/>
              </p:nvSpPr>
              <p:spPr>
                <a:xfrm flipH="1">
                  <a:off x="5181600" y="459828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Round Diagonal Corner Rectangle 280"/>
                <p:cNvSpPr/>
                <p:nvPr/>
              </p:nvSpPr>
              <p:spPr>
                <a:xfrm flipH="1">
                  <a:off x="5181600" y="585952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Round Diagonal Corner Rectangle 281"/>
                <p:cNvSpPr/>
                <p:nvPr/>
              </p:nvSpPr>
              <p:spPr>
                <a:xfrm flipH="1">
                  <a:off x="5181600" y="712076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Round Diagonal Corner Rectangle 282"/>
                <p:cNvSpPr/>
                <p:nvPr/>
              </p:nvSpPr>
              <p:spPr>
                <a:xfrm flipH="1">
                  <a:off x="5171440" y="1439917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Round Diagonal Corner Rectangle 283"/>
                <p:cNvSpPr/>
                <p:nvPr/>
              </p:nvSpPr>
              <p:spPr>
                <a:xfrm flipH="1">
                  <a:off x="5171440" y="1313793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Round Diagonal Corner Rectangle 284"/>
                <p:cNvSpPr/>
                <p:nvPr/>
              </p:nvSpPr>
              <p:spPr>
                <a:xfrm flipH="1">
                  <a:off x="5171440" y="935420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6" name="Round Diagonal Corner Rectangle 285"/>
                <p:cNvSpPr/>
                <p:nvPr/>
              </p:nvSpPr>
              <p:spPr>
                <a:xfrm flipH="1">
                  <a:off x="5171440" y="1061544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Round Diagonal Corner Rectangle 286"/>
                <p:cNvSpPr/>
                <p:nvPr/>
              </p:nvSpPr>
              <p:spPr>
                <a:xfrm flipH="1">
                  <a:off x="5171440" y="1187669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Round Diagonal Corner Rectangle 287"/>
                <p:cNvSpPr/>
                <p:nvPr/>
              </p:nvSpPr>
              <p:spPr>
                <a:xfrm flipH="1">
                  <a:off x="5181600" y="838200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5" name="Group 301"/>
              <p:cNvGrpSpPr/>
              <p:nvPr/>
            </p:nvGrpSpPr>
            <p:grpSpPr>
              <a:xfrm>
                <a:off x="5181600" y="304800"/>
                <a:ext cx="96520" cy="1190296"/>
                <a:chOff x="5171440" y="333704"/>
                <a:chExt cx="96520" cy="1190296"/>
              </a:xfrm>
            </p:grpSpPr>
            <p:sp>
              <p:nvSpPr>
                <p:cNvPr id="269" name="Round Diagonal Corner Rectangle 9"/>
                <p:cNvSpPr/>
                <p:nvPr/>
              </p:nvSpPr>
              <p:spPr>
                <a:xfrm flipH="1">
                  <a:off x="5181600" y="333704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0" name="Round Diagonal Corner Rectangle 269"/>
                <p:cNvSpPr/>
                <p:nvPr/>
              </p:nvSpPr>
              <p:spPr>
                <a:xfrm flipH="1">
                  <a:off x="5181600" y="459828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Round Diagonal Corner Rectangle 270"/>
                <p:cNvSpPr/>
                <p:nvPr/>
              </p:nvSpPr>
              <p:spPr>
                <a:xfrm flipH="1">
                  <a:off x="5181600" y="585952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Round Diagonal Corner Rectangle 271"/>
                <p:cNvSpPr/>
                <p:nvPr/>
              </p:nvSpPr>
              <p:spPr>
                <a:xfrm flipH="1">
                  <a:off x="5181600" y="712076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Round Diagonal Corner Rectangle 272"/>
                <p:cNvSpPr/>
                <p:nvPr/>
              </p:nvSpPr>
              <p:spPr>
                <a:xfrm flipH="1">
                  <a:off x="5171440" y="1439917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Round Diagonal Corner Rectangle 273"/>
                <p:cNvSpPr/>
                <p:nvPr/>
              </p:nvSpPr>
              <p:spPr>
                <a:xfrm flipH="1">
                  <a:off x="5171440" y="1313793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Round Diagonal Corner Rectangle 274"/>
                <p:cNvSpPr/>
                <p:nvPr/>
              </p:nvSpPr>
              <p:spPr>
                <a:xfrm flipH="1">
                  <a:off x="5171440" y="935420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" name="Round Diagonal Corner Rectangle 275"/>
                <p:cNvSpPr/>
                <p:nvPr/>
              </p:nvSpPr>
              <p:spPr>
                <a:xfrm flipH="1">
                  <a:off x="5171440" y="1061544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Round Diagonal Corner Rectangle 276"/>
                <p:cNvSpPr/>
                <p:nvPr/>
              </p:nvSpPr>
              <p:spPr>
                <a:xfrm flipH="1">
                  <a:off x="5171440" y="1187669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8" name="Round Diagonal Corner Rectangle 277"/>
                <p:cNvSpPr/>
                <p:nvPr/>
              </p:nvSpPr>
              <p:spPr>
                <a:xfrm flipH="1">
                  <a:off x="5181600" y="838200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6" name="Group 312"/>
              <p:cNvGrpSpPr/>
              <p:nvPr/>
            </p:nvGrpSpPr>
            <p:grpSpPr>
              <a:xfrm>
                <a:off x="4572000" y="304800"/>
                <a:ext cx="96520" cy="1190296"/>
                <a:chOff x="5171440" y="333704"/>
                <a:chExt cx="96520" cy="1190296"/>
              </a:xfrm>
            </p:grpSpPr>
            <p:sp>
              <p:nvSpPr>
                <p:cNvPr id="259" name="Round Diagonal Corner Rectangle 9"/>
                <p:cNvSpPr/>
                <p:nvPr/>
              </p:nvSpPr>
              <p:spPr>
                <a:xfrm flipH="1">
                  <a:off x="5181600" y="333704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Round Diagonal Corner Rectangle 259"/>
                <p:cNvSpPr/>
                <p:nvPr/>
              </p:nvSpPr>
              <p:spPr>
                <a:xfrm flipH="1">
                  <a:off x="5181600" y="459828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Round Diagonal Corner Rectangle 260"/>
                <p:cNvSpPr/>
                <p:nvPr/>
              </p:nvSpPr>
              <p:spPr>
                <a:xfrm flipH="1">
                  <a:off x="5181600" y="585952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Round Diagonal Corner Rectangle 261"/>
                <p:cNvSpPr/>
                <p:nvPr/>
              </p:nvSpPr>
              <p:spPr>
                <a:xfrm flipH="1">
                  <a:off x="5181600" y="712076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Round Diagonal Corner Rectangle 262"/>
                <p:cNvSpPr/>
                <p:nvPr/>
              </p:nvSpPr>
              <p:spPr>
                <a:xfrm flipH="1">
                  <a:off x="5171440" y="1439917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Round Diagonal Corner Rectangle 263"/>
                <p:cNvSpPr/>
                <p:nvPr/>
              </p:nvSpPr>
              <p:spPr>
                <a:xfrm flipH="1">
                  <a:off x="5171440" y="1313793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Round Diagonal Corner Rectangle 264"/>
                <p:cNvSpPr/>
                <p:nvPr/>
              </p:nvSpPr>
              <p:spPr>
                <a:xfrm flipH="1">
                  <a:off x="5171440" y="935420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6" name="Round Diagonal Corner Rectangle 265"/>
                <p:cNvSpPr/>
                <p:nvPr/>
              </p:nvSpPr>
              <p:spPr>
                <a:xfrm flipH="1">
                  <a:off x="5171440" y="1061544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Round Diagonal Corner Rectangle 266"/>
                <p:cNvSpPr/>
                <p:nvPr/>
              </p:nvSpPr>
              <p:spPr>
                <a:xfrm flipH="1">
                  <a:off x="5171440" y="1187669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Round Diagonal Corner Rectangle 267"/>
                <p:cNvSpPr/>
                <p:nvPr/>
              </p:nvSpPr>
              <p:spPr>
                <a:xfrm flipH="1">
                  <a:off x="5181600" y="838200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7" name="Group 323"/>
              <p:cNvGrpSpPr/>
              <p:nvPr/>
            </p:nvGrpSpPr>
            <p:grpSpPr>
              <a:xfrm>
                <a:off x="4800600" y="304800"/>
                <a:ext cx="96520" cy="1190296"/>
                <a:chOff x="5171440" y="333704"/>
                <a:chExt cx="96520" cy="1190296"/>
              </a:xfrm>
            </p:grpSpPr>
            <p:sp>
              <p:nvSpPr>
                <p:cNvPr id="249" name="Round Diagonal Corner Rectangle 9"/>
                <p:cNvSpPr/>
                <p:nvPr/>
              </p:nvSpPr>
              <p:spPr>
                <a:xfrm flipH="1">
                  <a:off x="5181600" y="333704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Round Diagonal Corner Rectangle 249"/>
                <p:cNvSpPr/>
                <p:nvPr/>
              </p:nvSpPr>
              <p:spPr>
                <a:xfrm flipH="1">
                  <a:off x="5181600" y="459828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Round Diagonal Corner Rectangle 250"/>
                <p:cNvSpPr/>
                <p:nvPr/>
              </p:nvSpPr>
              <p:spPr>
                <a:xfrm flipH="1">
                  <a:off x="5181600" y="585952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Round Diagonal Corner Rectangle 251"/>
                <p:cNvSpPr/>
                <p:nvPr/>
              </p:nvSpPr>
              <p:spPr>
                <a:xfrm flipH="1">
                  <a:off x="5181600" y="712076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Round Diagonal Corner Rectangle 252"/>
                <p:cNvSpPr/>
                <p:nvPr/>
              </p:nvSpPr>
              <p:spPr>
                <a:xfrm flipH="1">
                  <a:off x="5171440" y="1439917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Round Diagonal Corner Rectangle 253"/>
                <p:cNvSpPr/>
                <p:nvPr/>
              </p:nvSpPr>
              <p:spPr>
                <a:xfrm flipH="1">
                  <a:off x="5171440" y="1313793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Round Diagonal Corner Rectangle 254"/>
                <p:cNvSpPr/>
                <p:nvPr/>
              </p:nvSpPr>
              <p:spPr>
                <a:xfrm flipH="1">
                  <a:off x="5171440" y="935420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Round Diagonal Corner Rectangle 255"/>
                <p:cNvSpPr/>
                <p:nvPr/>
              </p:nvSpPr>
              <p:spPr>
                <a:xfrm flipH="1">
                  <a:off x="5171440" y="1061544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Round Diagonal Corner Rectangle 256"/>
                <p:cNvSpPr/>
                <p:nvPr/>
              </p:nvSpPr>
              <p:spPr>
                <a:xfrm flipH="1">
                  <a:off x="5171440" y="1187669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Round Diagonal Corner Rectangle 257"/>
                <p:cNvSpPr/>
                <p:nvPr/>
              </p:nvSpPr>
              <p:spPr>
                <a:xfrm flipH="1">
                  <a:off x="5181600" y="838200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334"/>
              <p:cNvGrpSpPr/>
              <p:nvPr/>
            </p:nvGrpSpPr>
            <p:grpSpPr>
              <a:xfrm>
                <a:off x="5334000" y="333704"/>
                <a:ext cx="96520" cy="1190296"/>
                <a:chOff x="5171440" y="333704"/>
                <a:chExt cx="96520" cy="1190296"/>
              </a:xfrm>
            </p:grpSpPr>
            <p:sp>
              <p:nvSpPr>
                <p:cNvPr id="239" name="Round Diagonal Corner Rectangle 9"/>
                <p:cNvSpPr/>
                <p:nvPr/>
              </p:nvSpPr>
              <p:spPr>
                <a:xfrm flipH="1">
                  <a:off x="5181600" y="333704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Round Diagonal Corner Rectangle 239"/>
                <p:cNvSpPr/>
                <p:nvPr/>
              </p:nvSpPr>
              <p:spPr>
                <a:xfrm flipH="1">
                  <a:off x="5181600" y="459828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Round Diagonal Corner Rectangle 240"/>
                <p:cNvSpPr/>
                <p:nvPr/>
              </p:nvSpPr>
              <p:spPr>
                <a:xfrm flipH="1">
                  <a:off x="5181600" y="585952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Round Diagonal Corner Rectangle 241"/>
                <p:cNvSpPr/>
                <p:nvPr/>
              </p:nvSpPr>
              <p:spPr>
                <a:xfrm flipH="1">
                  <a:off x="5181600" y="712076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Round Diagonal Corner Rectangle 242"/>
                <p:cNvSpPr/>
                <p:nvPr/>
              </p:nvSpPr>
              <p:spPr>
                <a:xfrm flipH="1">
                  <a:off x="5171440" y="1439917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Round Diagonal Corner Rectangle 243"/>
                <p:cNvSpPr/>
                <p:nvPr/>
              </p:nvSpPr>
              <p:spPr>
                <a:xfrm flipH="1">
                  <a:off x="5171440" y="1313793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Round Diagonal Corner Rectangle 244"/>
                <p:cNvSpPr/>
                <p:nvPr/>
              </p:nvSpPr>
              <p:spPr>
                <a:xfrm flipH="1">
                  <a:off x="5171440" y="935420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Round Diagonal Corner Rectangle 245"/>
                <p:cNvSpPr/>
                <p:nvPr/>
              </p:nvSpPr>
              <p:spPr>
                <a:xfrm flipH="1">
                  <a:off x="5171440" y="1061544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Round Diagonal Corner Rectangle 246"/>
                <p:cNvSpPr/>
                <p:nvPr/>
              </p:nvSpPr>
              <p:spPr>
                <a:xfrm flipH="1">
                  <a:off x="5171440" y="1187669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Round Diagonal Corner Rectangle 247"/>
                <p:cNvSpPr/>
                <p:nvPr/>
              </p:nvSpPr>
              <p:spPr>
                <a:xfrm flipH="1">
                  <a:off x="5181600" y="838200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33" name="Rectangle 232"/>
            <p:cNvSpPr/>
            <p:nvPr/>
          </p:nvSpPr>
          <p:spPr>
            <a:xfrm>
              <a:off x="4495800" y="228600"/>
              <a:ext cx="1066800" cy="1371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9" name="Rectangle 288"/>
          <p:cNvSpPr/>
          <p:nvPr/>
        </p:nvSpPr>
        <p:spPr>
          <a:xfrm>
            <a:off x="4419600" y="1981200"/>
            <a:ext cx="5334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4419600" y="2438400"/>
            <a:ext cx="5334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4419600" y="3810000"/>
            <a:ext cx="5334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2" name="Rectangle 291"/>
          <p:cNvSpPr/>
          <p:nvPr/>
        </p:nvSpPr>
        <p:spPr>
          <a:xfrm>
            <a:off x="4419600" y="2895600"/>
            <a:ext cx="5334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3" name="Rectangle 292"/>
          <p:cNvSpPr/>
          <p:nvPr/>
        </p:nvSpPr>
        <p:spPr>
          <a:xfrm>
            <a:off x="4419600" y="3352800"/>
            <a:ext cx="5334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94" name="Group 293"/>
          <p:cNvGrpSpPr/>
          <p:nvPr/>
        </p:nvGrpSpPr>
        <p:grpSpPr>
          <a:xfrm>
            <a:off x="6934200" y="609600"/>
            <a:ext cx="381000" cy="685800"/>
            <a:chOff x="6019800" y="762000"/>
            <a:chExt cx="381000" cy="685800"/>
          </a:xfrm>
        </p:grpSpPr>
        <p:grpSp>
          <p:nvGrpSpPr>
            <p:cNvPr id="295" name="Group 362"/>
            <p:cNvGrpSpPr/>
            <p:nvPr/>
          </p:nvGrpSpPr>
          <p:grpSpPr>
            <a:xfrm>
              <a:off x="6162040" y="838200"/>
              <a:ext cx="86360" cy="588580"/>
              <a:chOff x="6162040" y="838200"/>
              <a:chExt cx="86360" cy="588580"/>
            </a:xfrm>
          </p:grpSpPr>
          <p:sp>
            <p:nvSpPr>
              <p:cNvPr id="297" name="Round Diagonal Corner Rectangle 296"/>
              <p:cNvSpPr/>
              <p:nvPr/>
            </p:nvSpPr>
            <p:spPr>
              <a:xfrm flipH="1">
                <a:off x="6162040" y="1342697"/>
                <a:ext cx="86360" cy="84083"/>
              </a:xfrm>
              <a:prstGeom prst="round2Diag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ound Diagonal Corner Rectangle 297"/>
              <p:cNvSpPr/>
              <p:nvPr/>
            </p:nvSpPr>
            <p:spPr>
              <a:xfrm flipH="1">
                <a:off x="6162040" y="1216573"/>
                <a:ext cx="86360" cy="84083"/>
              </a:xfrm>
              <a:prstGeom prst="round2Diag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ound Diagonal Corner Rectangle 298"/>
              <p:cNvSpPr/>
              <p:nvPr/>
            </p:nvSpPr>
            <p:spPr>
              <a:xfrm flipH="1">
                <a:off x="6162040" y="838200"/>
                <a:ext cx="86360" cy="84083"/>
              </a:xfrm>
              <a:prstGeom prst="round2Diag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ound Diagonal Corner Rectangle 299"/>
              <p:cNvSpPr/>
              <p:nvPr/>
            </p:nvSpPr>
            <p:spPr>
              <a:xfrm flipH="1">
                <a:off x="6162040" y="964324"/>
                <a:ext cx="86360" cy="84083"/>
              </a:xfrm>
              <a:prstGeom prst="round2Diag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Round Diagonal Corner Rectangle 300"/>
              <p:cNvSpPr/>
              <p:nvPr/>
            </p:nvSpPr>
            <p:spPr>
              <a:xfrm flipH="1">
                <a:off x="6162040" y="1090449"/>
                <a:ext cx="86360" cy="84083"/>
              </a:xfrm>
              <a:prstGeom prst="round2Diag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6" name="Rectangle 295"/>
            <p:cNvSpPr/>
            <p:nvPr/>
          </p:nvSpPr>
          <p:spPr>
            <a:xfrm>
              <a:off x="6019800" y="762000"/>
              <a:ext cx="3810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7543800" y="990600"/>
            <a:ext cx="86360" cy="210207"/>
            <a:chOff x="6390640" y="1219200"/>
            <a:chExt cx="86360" cy="210207"/>
          </a:xfrm>
        </p:grpSpPr>
        <p:sp>
          <p:nvSpPr>
            <p:cNvPr id="303" name="Round Diagonal Corner Rectangle 302"/>
            <p:cNvSpPr/>
            <p:nvPr/>
          </p:nvSpPr>
          <p:spPr>
            <a:xfrm flipH="1">
              <a:off x="6390640" y="1345324"/>
              <a:ext cx="86360" cy="84083"/>
            </a:xfrm>
            <a:prstGeom prst="round2Diag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Round Diagonal Corner Rectangle 303"/>
            <p:cNvSpPr/>
            <p:nvPr/>
          </p:nvSpPr>
          <p:spPr>
            <a:xfrm flipH="1">
              <a:off x="6390640" y="1219200"/>
              <a:ext cx="86360" cy="84083"/>
            </a:xfrm>
            <a:prstGeom prst="round2Diag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6" name="Rectangle 305"/>
          <p:cNvSpPr/>
          <p:nvPr/>
        </p:nvSpPr>
        <p:spPr>
          <a:xfrm>
            <a:off x="7620000" y="3352799"/>
            <a:ext cx="381000" cy="228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7" name="Rectangle 306"/>
          <p:cNvSpPr/>
          <p:nvPr/>
        </p:nvSpPr>
        <p:spPr>
          <a:xfrm>
            <a:off x="7620000" y="3733799"/>
            <a:ext cx="381000" cy="228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1" name="Rectangle 310"/>
          <p:cNvSpPr/>
          <p:nvPr/>
        </p:nvSpPr>
        <p:spPr>
          <a:xfrm>
            <a:off x="7086600" y="3733799"/>
            <a:ext cx="381000" cy="228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2" name="Rectangle 311"/>
          <p:cNvSpPr/>
          <p:nvPr/>
        </p:nvSpPr>
        <p:spPr>
          <a:xfrm>
            <a:off x="914400" y="4419600"/>
            <a:ext cx="9906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শত </a:t>
            </a:r>
          </a:p>
        </p:txBody>
      </p:sp>
      <p:sp>
        <p:nvSpPr>
          <p:cNvPr id="313" name="Rectangle 312"/>
          <p:cNvSpPr/>
          <p:nvPr/>
        </p:nvSpPr>
        <p:spPr>
          <a:xfrm>
            <a:off x="838200" y="5410200"/>
            <a:ext cx="9906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২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4" name="Rectangle 313"/>
          <p:cNvSpPr/>
          <p:nvPr/>
        </p:nvSpPr>
        <p:spPr>
          <a:xfrm>
            <a:off x="4191000" y="4495800"/>
            <a:ext cx="9906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দশ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5" name="Rectangle 314"/>
          <p:cNvSpPr/>
          <p:nvPr/>
        </p:nvSpPr>
        <p:spPr>
          <a:xfrm>
            <a:off x="4191000" y="5486400"/>
            <a:ext cx="9906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6" name="Rectangle 315"/>
          <p:cNvSpPr/>
          <p:nvPr/>
        </p:nvSpPr>
        <p:spPr>
          <a:xfrm>
            <a:off x="6858000" y="4419600"/>
            <a:ext cx="9906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এক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7" name="Rectangle 316"/>
          <p:cNvSpPr/>
          <p:nvPr/>
        </p:nvSpPr>
        <p:spPr>
          <a:xfrm>
            <a:off x="6934200" y="5486400"/>
            <a:ext cx="9906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৭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8" name="Rectangle 317"/>
          <p:cNvSpPr/>
          <p:nvPr/>
        </p:nvSpPr>
        <p:spPr>
          <a:xfrm>
            <a:off x="7086600" y="2209800"/>
            <a:ext cx="381000" cy="2286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9" name="Rectangle 318"/>
          <p:cNvSpPr/>
          <p:nvPr/>
        </p:nvSpPr>
        <p:spPr>
          <a:xfrm>
            <a:off x="7086600" y="2590800"/>
            <a:ext cx="381000" cy="228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0" name="Rectangle 319"/>
          <p:cNvSpPr/>
          <p:nvPr/>
        </p:nvSpPr>
        <p:spPr>
          <a:xfrm>
            <a:off x="7086600" y="2971799"/>
            <a:ext cx="381000" cy="228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7086600" y="3276599"/>
            <a:ext cx="381000" cy="228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 animBg="1"/>
      <p:bldP spid="230" grpId="0" animBg="1"/>
      <p:bldP spid="289" grpId="0" animBg="1"/>
      <p:bldP spid="290" grpId="0" animBg="1"/>
      <p:bldP spid="291" grpId="0" animBg="1"/>
      <p:bldP spid="292" grpId="0" animBg="1"/>
      <p:bldP spid="293" grpId="0" animBg="1"/>
      <p:bldP spid="306" grpId="0" animBg="1"/>
      <p:bldP spid="307" grpId="0" animBg="1"/>
      <p:bldP spid="311" grpId="0" animBg="1"/>
      <p:bldP spid="312" grpId="0" animBg="1"/>
      <p:bldP spid="313" grpId="0" animBg="1"/>
      <p:bldP spid="314" grpId="0" animBg="1"/>
      <p:bldP spid="315" grpId="0" animBg="1"/>
      <p:bldP spid="316" grpId="0" animBg="1"/>
      <p:bldP spid="317" grpId="0" animBg="1"/>
      <p:bldP spid="318" grpId="0" animBg="1"/>
      <p:bldP spid="319" grpId="0" animBg="1"/>
      <p:bldP spid="320" grpId="0" animBg="1"/>
      <p:bldP spid="3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" name="Group 278"/>
          <p:cNvGrpSpPr/>
          <p:nvPr/>
        </p:nvGrpSpPr>
        <p:grpSpPr>
          <a:xfrm>
            <a:off x="152400" y="1959114"/>
            <a:ext cx="1447800" cy="1371600"/>
            <a:chOff x="152400" y="228600"/>
            <a:chExt cx="1447800" cy="1371600"/>
          </a:xfrm>
        </p:grpSpPr>
        <p:grpSp>
          <p:nvGrpSpPr>
            <p:cNvPr id="164" name="Group 163"/>
            <p:cNvGrpSpPr/>
            <p:nvPr/>
          </p:nvGrpSpPr>
          <p:grpSpPr>
            <a:xfrm>
              <a:off x="228600" y="304800"/>
              <a:ext cx="1295400" cy="1219200"/>
              <a:chOff x="228600" y="533400"/>
              <a:chExt cx="2286000" cy="2209801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228600" y="533400"/>
                <a:ext cx="2286000" cy="152401"/>
                <a:chOff x="152400" y="304799"/>
                <a:chExt cx="2286000" cy="228601"/>
              </a:xfrm>
            </p:grpSpPr>
            <p:sp>
              <p:nvSpPr>
                <p:cNvPr id="2" name="Round Diagonal Corner Rectangle 1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" name="Round Diagonal Corner Rectangle 2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Round Diagonal Corner Rectangle 3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Round Diagonal Corner Rectangle 4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Round Diagonal Corner Rectangle 6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Round Diagonal Corner Rectangle 7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ound Diagonal Corner Rectangle 8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ound Diagonal Corner Rectangle 9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ound Diagonal Corner Rectangle 15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ound Diagonal Corner Rectangle 23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228600" y="762000"/>
                <a:ext cx="2286000" cy="152401"/>
                <a:chOff x="152400" y="304799"/>
                <a:chExt cx="2286000" cy="228601"/>
              </a:xfrm>
            </p:grpSpPr>
            <p:sp>
              <p:nvSpPr>
                <p:cNvPr id="66" name="Round Diagonal Corner Rectangle 65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ound Diagonal Corner Rectangle 66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ound Diagonal Corner Rectangle 67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ound Diagonal Corner Rectangle 68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ound Diagonal Corner Rectangle 69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ound Diagonal Corner Rectangle 70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ound Diagonal Corner Rectangle 71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ound Diagonal Corner Rectangle 72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ound Diagonal Corner Rectangle 73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ound Diagonal Corner Rectangle 74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75"/>
              <p:cNvGrpSpPr/>
              <p:nvPr/>
            </p:nvGrpSpPr>
            <p:grpSpPr>
              <a:xfrm>
                <a:off x="228600" y="990600"/>
                <a:ext cx="2286000" cy="152401"/>
                <a:chOff x="152400" y="304799"/>
                <a:chExt cx="2286000" cy="228601"/>
              </a:xfrm>
            </p:grpSpPr>
            <p:sp>
              <p:nvSpPr>
                <p:cNvPr id="77" name="Round Diagonal Corner Rectangle 76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ound Diagonal Corner Rectangle 77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ound Diagonal Corner Rectangle 78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ound Diagonal Corner Rectangle 79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ound Diagonal Corner Rectangle 80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ound Diagonal Corner Rectangle 81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ound Diagonal Corner Rectangle 82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ound Diagonal Corner Rectangle 83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ound Diagonal Corner Rectangle 84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ound Diagonal Corner Rectangle 85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>
                <a:off x="228600" y="1219200"/>
                <a:ext cx="2286000" cy="152401"/>
                <a:chOff x="152400" y="304799"/>
                <a:chExt cx="2286000" cy="228601"/>
              </a:xfrm>
            </p:grpSpPr>
            <p:sp>
              <p:nvSpPr>
                <p:cNvPr id="88" name="Round Diagonal Corner Rectangle 87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ound Diagonal Corner Rectangle 88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ound Diagonal Corner Rectangle 89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ound Diagonal Corner Rectangle 90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ound Diagonal Corner Rectangle 91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ound Diagonal Corner Rectangle 92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ound Diagonal Corner Rectangle 93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ound Diagonal Corner Rectangle 94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ound Diagonal Corner Rectangle 95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ound Diagonal Corner Rectangle 96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228600" y="1447800"/>
                <a:ext cx="2286000" cy="152401"/>
                <a:chOff x="152400" y="304799"/>
                <a:chExt cx="2286000" cy="228601"/>
              </a:xfrm>
            </p:grpSpPr>
            <p:sp>
              <p:nvSpPr>
                <p:cNvPr id="99" name="Round Diagonal Corner Rectangle 98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ound Diagonal Corner Rectangle 99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ound Diagonal Corner Rectangle 100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ound Diagonal Corner Rectangle 101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ound Diagonal Corner Rectangle 102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ound Diagonal Corner Rectangle 103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ound Diagonal Corner Rectangle 104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ound Diagonal Corner Rectangle 105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ound Diagonal Corner Rectangle 106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ound Diagonal Corner Rectangle 107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/>
              <p:cNvGrpSpPr/>
              <p:nvPr/>
            </p:nvGrpSpPr>
            <p:grpSpPr>
              <a:xfrm>
                <a:off x="228600" y="2590800"/>
                <a:ext cx="2286000" cy="152401"/>
                <a:chOff x="152400" y="304799"/>
                <a:chExt cx="2286000" cy="228601"/>
              </a:xfrm>
            </p:grpSpPr>
            <p:sp>
              <p:nvSpPr>
                <p:cNvPr id="110" name="Round Diagonal Corner Rectangle 109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ound Diagonal Corner Rectangle 110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ound Diagonal Corner Rectangle 111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ound Diagonal Corner Rectangle 112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ound Diagonal Corner Rectangle 113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ound Diagonal Corner Rectangle 114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ound Diagonal Corner Rectangle 115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ound Diagonal Corner Rectangle 116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ound Diagonal Corner Rectangle 117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ound Diagonal Corner Rectangle 118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0" name="Group 119"/>
              <p:cNvGrpSpPr/>
              <p:nvPr/>
            </p:nvGrpSpPr>
            <p:grpSpPr>
              <a:xfrm>
                <a:off x="228600" y="2362200"/>
                <a:ext cx="2286000" cy="152401"/>
                <a:chOff x="152400" y="304799"/>
                <a:chExt cx="2286000" cy="228601"/>
              </a:xfrm>
            </p:grpSpPr>
            <p:sp>
              <p:nvSpPr>
                <p:cNvPr id="121" name="Round Diagonal Corner Rectangle 120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ound Diagonal Corner Rectangle 121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ound Diagonal Corner Rectangle 122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ound Diagonal Corner Rectangle 123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ound Diagonal Corner Rectangle 124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ound Diagonal Corner Rectangle 125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ound Diagonal Corner Rectangle 126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ound Diagonal Corner Rectangle 127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ound Diagonal Corner Rectangle 128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ound Diagonal Corner Rectangle 129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/>
              <p:cNvGrpSpPr/>
              <p:nvPr/>
            </p:nvGrpSpPr>
            <p:grpSpPr>
              <a:xfrm>
                <a:off x="228600" y="1676400"/>
                <a:ext cx="2286000" cy="152401"/>
                <a:chOff x="152400" y="304799"/>
                <a:chExt cx="2286000" cy="228601"/>
              </a:xfrm>
            </p:grpSpPr>
            <p:sp>
              <p:nvSpPr>
                <p:cNvPr id="132" name="Round Diagonal Corner Rectangle 131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ound Diagonal Corner Rectangle 132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ound Diagonal Corner Rectangle 133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ound Diagonal Corner Rectangle 134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ound Diagonal Corner Rectangle 135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ound Diagonal Corner Rectangle 136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ound Diagonal Corner Rectangle 137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ound Diagonal Corner Rectangle 138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ound Diagonal Corner Rectangle 139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ound Diagonal Corner Rectangle 140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2" name="Group 141"/>
              <p:cNvGrpSpPr/>
              <p:nvPr/>
            </p:nvGrpSpPr>
            <p:grpSpPr>
              <a:xfrm>
                <a:off x="228600" y="1905000"/>
                <a:ext cx="2286000" cy="152401"/>
                <a:chOff x="152400" y="304799"/>
                <a:chExt cx="2286000" cy="228601"/>
              </a:xfrm>
            </p:grpSpPr>
            <p:sp>
              <p:nvSpPr>
                <p:cNvPr id="143" name="Round Diagonal Corner Rectangle 142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ound Diagonal Corner Rectangle 143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ound Diagonal Corner Rectangle 144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ound Diagonal Corner Rectangle 145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ound Diagonal Corner Rectangle 146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ound Diagonal Corner Rectangle 147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Round Diagonal Corner Rectangle 148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ound Diagonal Corner Rectangle 149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ound Diagonal Corner Rectangle 150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ound Diagonal Corner Rectangle 151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3" name="Group 152"/>
              <p:cNvGrpSpPr/>
              <p:nvPr/>
            </p:nvGrpSpPr>
            <p:grpSpPr>
              <a:xfrm>
                <a:off x="228600" y="2133600"/>
                <a:ext cx="2286000" cy="152401"/>
                <a:chOff x="152400" y="304799"/>
                <a:chExt cx="2286000" cy="228601"/>
              </a:xfrm>
            </p:grpSpPr>
            <p:sp>
              <p:nvSpPr>
                <p:cNvPr id="154" name="Round Diagonal Corner Rectangle 153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ound Diagonal Corner Rectangle 154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Round Diagonal Corner Rectangle 155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Round Diagonal Corner Rectangle 156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Round Diagonal Corner Rectangle 157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Round Diagonal Corner Rectangle 158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Round Diagonal Corner Rectangle 159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Round Diagonal Corner Rectangle 160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Round Diagonal Corner Rectangle 161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ound Diagonal Corner Rectangle 162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77" name="Rectangle 276"/>
            <p:cNvSpPr/>
            <p:nvPr/>
          </p:nvSpPr>
          <p:spPr>
            <a:xfrm>
              <a:off x="152400" y="228600"/>
              <a:ext cx="1447800" cy="1371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1752600" y="1905000"/>
            <a:ext cx="1447800" cy="1371600"/>
            <a:chOff x="1676400" y="228600"/>
            <a:chExt cx="1447800" cy="1371600"/>
          </a:xfrm>
        </p:grpSpPr>
        <p:grpSp>
          <p:nvGrpSpPr>
            <p:cNvPr id="165" name="Group 164"/>
            <p:cNvGrpSpPr/>
            <p:nvPr/>
          </p:nvGrpSpPr>
          <p:grpSpPr>
            <a:xfrm>
              <a:off x="1752600" y="304800"/>
              <a:ext cx="1305560" cy="1219200"/>
              <a:chOff x="228600" y="533400"/>
              <a:chExt cx="2303929" cy="2209801"/>
            </a:xfrm>
          </p:grpSpPr>
          <p:grpSp>
            <p:nvGrpSpPr>
              <p:cNvPr id="166" name="Group 52"/>
              <p:cNvGrpSpPr/>
              <p:nvPr/>
            </p:nvGrpSpPr>
            <p:grpSpPr>
              <a:xfrm>
                <a:off x="228600" y="533400"/>
                <a:ext cx="2286000" cy="152401"/>
                <a:chOff x="152400" y="304799"/>
                <a:chExt cx="2286000" cy="228601"/>
              </a:xfrm>
            </p:grpSpPr>
            <p:sp>
              <p:nvSpPr>
                <p:cNvPr id="266" name="Round Diagonal Corner Rectangle 265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Round Diagonal Corner Rectangle 2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Round Diagonal Corner Rectangle 3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Round Diagonal Corner Rectangle 4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0" name="Round Diagonal Corner Rectangle 6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Round Diagonal Corner Rectangle 7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Round Diagonal Corner Rectangle 8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Round Diagonal Corner Rectangle 9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Round Diagonal Corner Rectangle 15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Round Diagonal Corner Rectangle 274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7" name="Group 64"/>
              <p:cNvGrpSpPr/>
              <p:nvPr/>
            </p:nvGrpSpPr>
            <p:grpSpPr>
              <a:xfrm>
                <a:off x="228600" y="762000"/>
                <a:ext cx="2286000" cy="152401"/>
                <a:chOff x="152400" y="304799"/>
                <a:chExt cx="2286000" cy="228601"/>
              </a:xfrm>
            </p:grpSpPr>
            <p:sp>
              <p:nvSpPr>
                <p:cNvPr id="256" name="Round Diagonal Corner Rectangle 255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Round Diagonal Corner Rectangle 256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Round Diagonal Corner Rectangle 257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Round Diagonal Corner Rectangle 258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Round Diagonal Corner Rectangle 259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Round Diagonal Corner Rectangle 260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Round Diagonal Corner Rectangle 261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Round Diagonal Corner Rectangle 262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Round Diagonal Corner Rectangle 263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Round Diagonal Corner Rectangle 264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8" name="Group 75"/>
              <p:cNvGrpSpPr/>
              <p:nvPr/>
            </p:nvGrpSpPr>
            <p:grpSpPr>
              <a:xfrm>
                <a:off x="228600" y="990600"/>
                <a:ext cx="2286000" cy="152401"/>
                <a:chOff x="152400" y="304799"/>
                <a:chExt cx="2286000" cy="228601"/>
              </a:xfrm>
            </p:grpSpPr>
            <p:sp>
              <p:nvSpPr>
                <p:cNvPr id="246" name="Round Diagonal Corner Rectangle 245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Round Diagonal Corner Rectangle 246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Round Diagonal Corner Rectangle 247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Round Diagonal Corner Rectangle 248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Round Diagonal Corner Rectangle 249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Round Diagonal Corner Rectangle 250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Round Diagonal Corner Rectangle 251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Round Diagonal Corner Rectangle 252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Round Diagonal Corner Rectangle 253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Round Diagonal Corner Rectangle 254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9" name="Group 86"/>
              <p:cNvGrpSpPr/>
              <p:nvPr/>
            </p:nvGrpSpPr>
            <p:grpSpPr>
              <a:xfrm>
                <a:off x="228600" y="1219200"/>
                <a:ext cx="2303929" cy="204790"/>
                <a:chOff x="152400" y="304799"/>
                <a:chExt cx="2303929" cy="307184"/>
              </a:xfrm>
            </p:grpSpPr>
            <p:sp>
              <p:nvSpPr>
                <p:cNvPr id="236" name="Round Diagonal Corner Rectangle 235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Round Diagonal Corner Rectangle 236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Round Diagonal Corner Rectangle 237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" name="Round Diagonal Corner Rectangle 238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Round Diagonal Corner Rectangle 239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Round Diagonal Corner Rectangle 240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Round Diagonal Corner Rectangle 241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Round Diagonal Corner Rectangle 243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Round Diagonal Corner Rectangle 244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6" name="Round Diagonal Corner Rectangle 285"/>
                <p:cNvSpPr/>
                <p:nvPr/>
              </p:nvSpPr>
              <p:spPr>
                <a:xfrm flipH="1">
                  <a:off x="2303929" y="383382"/>
                  <a:ext cx="152400" cy="228601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0" name="Group 97"/>
              <p:cNvGrpSpPr/>
              <p:nvPr/>
            </p:nvGrpSpPr>
            <p:grpSpPr>
              <a:xfrm>
                <a:off x="228600" y="1447800"/>
                <a:ext cx="2286000" cy="152401"/>
                <a:chOff x="152400" y="304799"/>
                <a:chExt cx="2286000" cy="228601"/>
              </a:xfrm>
            </p:grpSpPr>
            <p:sp>
              <p:nvSpPr>
                <p:cNvPr id="226" name="Round Diagonal Corner Rectangle 225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Round Diagonal Corner Rectangle 226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Round Diagonal Corner Rectangle 227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Round Diagonal Corner Rectangle 228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Round Diagonal Corner Rectangle 229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Round Diagonal Corner Rectangle 230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Round Diagonal Corner Rectangle 231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Round Diagonal Corner Rectangle 232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Round Diagonal Corner Rectangle 233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Round Diagonal Corner Rectangle 234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1" name="Group 108"/>
              <p:cNvGrpSpPr/>
              <p:nvPr/>
            </p:nvGrpSpPr>
            <p:grpSpPr>
              <a:xfrm>
                <a:off x="228600" y="2590800"/>
                <a:ext cx="2286000" cy="152401"/>
                <a:chOff x="152400" y="304799"/>
                <a:chExt cx="2286000" cy="228601"/>
              </a:xfrm>
            </p:grpSpPr>
            <p:sp>
              <p:nvSpPr>
                <p:cNvPr id="216" name="Round Diagonal Corner Rectangle 215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ound Diagonal Corner Rectangle 216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Round Diagonal Corner Rectangle 217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ound Diagonal Corner Rectangle 218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ound Diagonal Corner Rectangle 219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ound Diagonal Corner Rectangle 220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Round Diagonal Corner Rectangle 221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ound Diagonal Corner Rectangle 222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Round Diagonal Corner Rectangle 223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Round Diagonal Corner Rectangle 224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2" name="Group 119"/>
              <p:cNvGrpSpPr/>
              <p:nvPr/>
            </p:nvGrpSpPr>
            <p:grpSpPr>
              <a:xfrm>
                <a:off x="228600" y="2362200"/>
                <a:ext cx="2286000" cy="152401"/>
                <a:chOff x="152400" y="304799"/>
                <a:chExt cx="2286000" cy="228601"/>
              </a:xfrm>
            </p:grpSpPr>
            <p:sp>
              <p:nvSpPr>
                <p:cNvPr id="206" name="Round Diagonal Corner Rectangle 205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ound Diagonal Corner Rectangle 206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ound Diagonal Corner Rectangle 207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ound Diagonal Corner Rectangle 208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ound Diagonal Corner Rectangle 209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ound Diagonal Corner Rectangle 210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ound Diagonal Corner Rectangle 211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ound Diagonal Corner Rectangle 212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ound Diagonal Corner Rectangle 213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ound Diagonal Corner Rectangle 214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3" name="Group 130"/>
              <p:cNvGrpSpPr/>
              <p:nvPr/>
            </p:nvGrpSpPr>
            <p:grpSpPr>
              <a:xfrm>
                <a:off x="228600" y="1676400"/>
                <a:ext cx="2286000" cy="152401"/>
                <a:chOff x="152400" y="304799"/>
                <a:chExt cx="2286000" cy="228601"/>
              </a:xfrm>
            </p:grpSpPr>
            <p:sp>
              <p:nvSpPr>
                <p:cNvPr id="196" name="Round Diagonal Corner Rectangle 195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ound Diagonal Corner Rectangle 196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ound Diagonal Corner Rectangle 197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ound Diagonal Corner Rectangle 198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ound Diagonal Corner Rectangle 199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ound Diagonal Corner Rectangle 200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ound Diagonal Corner Rectangle 201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ound Diagonal Corner Rectangle 202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ound Diagonal Corner Rectangle 203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ound Diagonal Corner Rectangle 204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4" name="Group 141"/>
              <p:cNvGrpSpPr/>
              <p:nvPr/>
            </p:nvGrpSpPr>
            <p:grpSpPr>
              <a:xfrm>
                <a:off x="228600" y="1905000"/>
                <a:ext cx="2286000" cy="152401"/>
                <a:chOff x="152400" y="304799"/>
                <a:chExt cx="2286000" cy="228601"/>
              </a:xfrm>
            </p:grpSpPr>
            <p:sp>
              <p:nvSpPr>
                <p:cNvPr id="186" name="Round Diagonal Corner Rectangle 185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ound Diagonal Corner Rectangle 186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ound Diagonal Corner Rectangle 187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ound Diagonal Corner Rectangle 188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ound Diagonal Corner Rectangle 189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ound Diagonal Corner Rectangle 190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ound Diagonal Corner Rectangle 191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ound Diagonal Corner Rectangle 192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ound Diagonal Corner Rectangle 193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ound Diagonal Corner Rectangle 194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5" name="Group 152"/>
              <p:cNvGrpSpPr/>
              <p:nvPr/>
            </p:nvGrpSpPr>
            <p:grpSpPr>
              <a:xfrm>
                <a:off x="228600" y="2133600"/>
                <a:ext cx="2286000" cy="152401"/>
                <a:chOff x="152400" y="304799"/>
                <a:chExt cx="2286000" cy="228601"/>
              </a:xfrm>
            </p:grpSpPr>
            <p:sp>
              <p:nvSpPr>
                <p:cNvPr id="176" name="Round Diagonal Corner Rectangle 175"/>
                <p:cNvSpPr/>
                <p:nvPr/>
              </p:nvSpPr>
              <p:spPr>
                <a:xfrm>
                  <a:off x="152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Round Diagonal Corner Rectangle 176"/>
                <p:cNvSpPr/>
                <p:nvPr/>
              </p:nvSpPr>
              <p:spPr>
                <a:xfrm>
                  <a:off x="381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Round Diagonal Corner Rectangle 177"/>
                <p:cNvSpPr/>
                <p:nvPr/>
              </p:nvSpPr>
              <p:spPr>
                <a:xfrm>
                  <a:off x="609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Round Diagonal Corner Rectangle 178"/>
                <p:cNvSpPr/>
                <p:nvPr/>
              </p:nvSpPr>
              <p:spPr>
                <a:xfrm flipH="1">
                  <a:off x="838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ound Diagonal Corner Rectangle 179"/>
                <p:cNvSpPr/>
                <p:nvPr/>
              </p:nvSpPr>
              <p:spPr>
                <a:xfrm flipH="1">
                  <a:off x="12954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Round Diagonal Corner Rectangle 180"/>
                <p:cNvSpPr/>
                <p:nvPr/>
              </p:nvSpPr>
              <p:spPr>
                <a:xfrm flipH="1">
                  <a:off x="1524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Round Diagonal Corner Rectangle 181"/>
                <p:cNvSpPr/>
                <p:nvPr/>
              </p:nvSpPr>
              <p:spPr>
                <a:xfrm flipH="1">
                  <a:off x="19812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Round Diagonal Corner Rectangle 182"/>
                <p:cNvSpPr/>
                <p:nvPr/>
              </p:nvSpPr>
              <p:spPr>
                <a:xfrm flipH="1">
                  <a:off x="22860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Round Diagonal Corner Rectangle 183"/>
                <p:cNvSpPr/>
                <p:nvPr/>
              </p:nvSpPr>
              <p:spPr>
                <a:xfrm flipH="1">
                  <a:off x="1752600" y="304800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ound Diagonal Corner Rectangle 184"/>
                <p:cNvSpPr/>
                <p:nvPr/>
              </p:nvSpPr>
              <p:spPr>
                <a:xfrm flipH="1" flipV="1">
                  <a:off x="1066800" y="304799"/>
                  <a:ext cx="152400" cy="228600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78" name="Rectangle 277"/>
            <p:cNvSpPr/>
            <p:nvPr/>
          </p:nvSpPr>
          <p:spPr>
            <a:xfrm>
              <a:off x="1676400" y="228600"/>
              <a:ext cx="1447800" cy="1371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1" name="Rectangle 280"/>
          <p:cNvSpPr/>
          <p:nvPr/>
        </p:nvSpPr>
        <p:spPr>
          <a:xfrm>
            <a:off x="1143000" y="3635514"/>
            <a:ext cx="9906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১০০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1143000" y="4168914"/>
            <a:ext cx="9906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১০০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49" name="Group 348"/>
          <p:cNvGrpSpPr/>
          <p:nvPr/>
        </p:nvGrpSpPr>
        <p:grpSpPr>
          <a:xfrm>
            <a:off x="4267200" y="1676400"/>
            <a:ext cx="1066800" cy="1524000"/>
            <a:chOff x="4495800" y="228600"/>
            <a:chExt cx="1066800" cy="1371600"/>
          </a:xfrm>
        </p:grpSpPr>
        <p:grpSp>
          <p:nvGrpSpPr>
            <p:cNvPr id="346" name="Group 345"/>
            <p:cNvGrpSpPr/>
            <p:nvPr/>
          </p:nvGrpSpPr>
          <p:grpSpPr>
            <a:xfrm>
              <a:off x="4572000" y="304800"/>
              <a:ext cx="858520" cy="1219200"/>
              <a:chOff x="4572000" y="304800"/>
              <a:chExt cx="858520" cy="1219200"/>
            </a:xfrm>
          </p:grpSpPr>
          <p:grpSp>
            <p:nvGrpSpPr>
              <p:cNvPr id="301" name="Group 300"/>
              <p:cNvGrpSpPr/>
              <p:nvPr/>
            </p:nvGrpSpPr>
            <p:grpSpPr>
              <a:xfrm>
                <a:off x="5008880" y="304800"/>
                <a:ext cx="96520" cy="1190296"/>
                <a:chOff x="5171440" y="333704"/>
                <a:chExt cx="96520" cy="1190296"/>
              </a:xfrm>
            </p:grpSpPr>
            <p:sp>
              <p:nvSpPr>
                <p:cNvPr id="288" name="Round Diagonal Corner Rectangle 9"/>
                <p:cNvSpPr/>
                <p:nvPr/>
              </p:nvSpPr>
              <p:spPr>
                <a:xfrm flipH="1">
                  <a:off x="5181600" y="333704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Round Diagonal Corner Rectangle 288"/>
                <p:cNvSpPr/>
                <p:nvPr/>
              </p:nvSpPr>
              <p:spPr>
                <a:xfrm flipH="1">
                  <a:off x="5181600" y="459828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0" name="Round Diagonal Corner Rectangle 289"/>
                <p:cNvSpPr/>
                <p:nvPr/>
              </p:nvSpPr>
              <p:spPr>
                <a:xfrm flipH="1">
                  <a:off x="5181600" y="585952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Round Diagonal Corner Rectangle 290"/>
                <p:cNvSpPr/>
                <p:nvPr/>
              </p:nvSpPr>
              <p:spPr>
                <a:xfrm flipH="1">
                  <a:off x="5181600" y="712076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Round Diagonal Corner Rectangle 292"/>
                <p:cNvSpPr/>
                <p:nvPr/>
              </p:nvSpPr>
              <p:spPr>
                <a:xfrm flipH="1">
                  <a:off x="5171440" y="1439917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Round Diagonal Corner Rectangle 293"/>
                <p:cNvSpPr/>
                <p:nvPr/>
              </p:nvSpPr>
              <p:spPr>
                <a:xfrm flipH="1">
                  <a:off x="5171440" y="1313793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Round Diagonal Corner Rectangle 294"/>
                <p:cNvSpPr/>
                <p:nvPr/>
              </p:nvSpPr>
              <p:spPr>
                <a:xfrm flipH="1">
                  <a:off x="5171440" y="935420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Round Diagonal Corner Rectangle 295"/>
                <p:cNvSpPr/>
                <p:nvPr/>
              </p:nvSpPr>
              <p:spPr>
                <a:xfrm flipH="1">
                  <a:off x="5171440" y="1061544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7" name="Round Diagonal Corner Rectangle 296"/>
                <p:cNvSpPr/>
                <p:nvPr/>
              </p:nvSpPr>
              <p:spPr>
                <a:xfrm flipH="1">
                  <a:off x="5171440" y="1187669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0" name="Round Diagonal Corner Rectangle 299"/>
                <p:cNvSpPr/>
                <p:nvPr/>
              </p:nvSpPr>
              <p:spPr>
                <a:xfrm flipH="1">
                  <a:off x="5181600" y="838200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2" name="Group 301"/>
              <p:cNvGrpSpPr/>
              <p:nvPr/>
            </p:nvGrpSpPr>
            <p:grpSpPr>
              <a:xfrm>
                <a:off x="5181600" y="304800"/>
                <a:ext cx="96520" cy="1190296"/>
                <a:chOff x="5171440" y="333704"/>
                <a:chExt cx="96520" cy="1190296"/>
              </a:xfrm>
            </p:grpSpPr>
            <p:sp>
              <p:nvSpPr>
                <p:cNvPr id="303" name="Round Diagonal Corner Rectangle 9"/>
                <p:cNvSpPr/>
                <p:nvPr/>
              </p:nvSpPr>
              <p:spPr>
                <a:xfrm flipH="1">
                  <a:off x="5181600" y="333704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Round Diagonal Corner Rectangle 303"/>
                <p:cNvSpPr/>
                <p:nvPr/>
              </p:nvSpPr>
              <p:spPr>
                <a:xfrm flipH="1">
                  <a:off x="5181600" y="459828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5" name="Round Diagonal Corner Rectangle 304"/>
                <p:cNvSpPr/>
                <p:nvPr/>
              </p:nvSpPr>
              <p:spPr>
                <a:xfrm flipH="1">
                  <a:off x="5181600" y="585952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Round Diagonal Corner Rectangle 305"/>
                <p:cNvSpPr/>
                <p:nvPr/>
              </p:nvSpPr>
              <p:spPr>
                <a:xfrm flipH="1">
                  <a:off x="5181600" y="712076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7" name="Round Diagonal Corner Rectangle 306"/>
                <p:cNvSpPr/>
                <p:nvPr/>
              </p:nvSpPr>
              <p:spPr>
                <a:xfrm flipH="1">
                  <a:off x="5171440" y="1439917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Round Diagonal Corner Rectangle 307"/>
                <p:cNvSpPr/>
                <p:nvPr/>
              </p:nvSpPr>
              <p:spPr>
                <a:xfrm flipH="1">
                  <a:off x="5171440" y="1313793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9" name="Round Diagonal Corner Rectangle 308"/>
                <p:cNvSpPr/>
                <p:nvPr/>
              </p:nvSpPr>
              <p:spPr>
                <a:xfrm flipH="1">
                  <a:off x="5171440" y="935420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Round Diagonal Corner Rectangle 309"/>
                <p:cNvSpPr/>
                <p:nvPr/>
              </p:nvSpPr>
              <p:spPr>
                <a:xfrm flipH="1">
                  <a:off x="5171440" y="1061544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1" name="Round Diagonal Corner Rectangle 310"/>
                <p:cNvSpPr/>
                <p:nvPr/>
              </p:nvSpPr>
              <p:spPr>
                <a:xfrm flipH="1">
                  <a:off x="5171440" y="1187669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" name="Round Diagonal Corner Rectangle 311"/>
                <p:cNvSpPr/>
                <p:nvPr/>
              </p:nvSpPr>
              <p:spPr>
                <a:xfrm flipH="1">
                  <a:off x="5181600" y="838200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3" name="Group 312"/>
              <p:cNvGrpSpPr/>
              <p:nvPr/>
            </p:nvGrpSpPr>
            <p:grpSpPr>
              <a:xfrm>
                <a:off x="4572000" y="304800"/>
                <a:ext cx="96520" cy="1190296"/>
                <a:chOff x="5171440" y="333704"/>
                <a:chExt cx="96520" cy="1190296"/>
              </a:xfrm>
            </p:grpSpPr>
            <p:sp>
              <p:nvSpPr>
                <p:cNvPr id="314" name="Round Diagonal Corner Rectangle 9"/>
                <p:cNvSpPr/>
                <p:nvPr/>
              </p:nvSpPr>
              <p:spPr>
                <a:xfrm flipH="1">
                  <a:off x="5181600" y="333704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5" name="Round Diagonal Corner Rectangle 314"/>
                <p:cNvSpPr/>
                <p:nvPr/>
              </p:nvSpPr>
              <p:spPr>
                <a:xfrm flipH="1">
                  <a:off x="5181600" y="459828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Round Diagonal Corner Rectangle 315"/>
                <p:cNvSpPr/>
                <p:nvPr/>
              </p:nvSpPr>
              <p:spPr>
                <a:xfrm flipH="1">
                  <a:off x="5181600" y="585952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7" name="Round Diagonal Corner Rectangle 316"/>
                <p:cNvSpPr/>
                <p:nvPr/>
              </p:nvSpPr>
              <p:spPr>
                <a:xfrm flipH="1">
                  <a:off x="5181600" y="712076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Round Diagonal Corner Rectangle 317"/>
                <p:cNvSpPr/>
                <p:nvPr/>
              </p:nvSpPr>
              <p:spPr>
                <a:xfrm flipH="1">
                  <a:off x="5171440" y="1439917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Round Diagonal Corner Rectangle 318"/>
                <p:cNvSpPr/>
                <p:nvPr/>
              </p:nvSpPr>
              <p:spPr>
                <a:xfrm flipH="1">
                  <a:off x="5171440" y="1313793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Round Diagonal Corner Rectangle 319"/>
                <p:cNvSpPr/>
                <p:nvPr/>
              </p:nvSpPr>
              <p:spPr>
                <a:xfrm flipH="1">
                  <a:off x="5171440" y="935420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Round Diagonal Corner Rectangle 320"/>
                <p:cNvSpPr/>
                <p:nvPr/>
              </p:nvSpPr>
              <p:spPr>
                <a:xfrm flipH="1">
                  <a:off x="5171440" y="1061544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Round Diagonal Corner Rectangle 321"/>
                <p:cNvSpPr/>
                <p:nvPr/>
              </p:nvSpPr>
              <p:spPr>
                <a:xfrm flipH="1">
                  <a:off x="5171440" y="1187669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" name="Round Diagonal Corner Rectangle 322"/>
                <p:cNvSpPr/>
                <p:nvPr/>
              </p:nvSpPr>
              <p:spPr>
                <a:xfrm flipH="1">
                  <a:off x="5181600" y="838200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4800600" y="304800"/>
                <a:ext cx="96520" cy="1190296"/>
                <a:chOff x="5171440" y="333704"/>
                <a:chExt cx="96520" cy="1190296"/>
              </a:xfrm>
            </p:grpSpPr>
            <p:sp>
              <p:nvSpPr>
                <p:cNvPr id="325" name="Round Diagonal Corner Rectangle 9"/>
                <p:cNvSpPr/>
                <p:nvPr/>
              </p:nvSpPr>
              <p:spPr>
                <a:xfrm flipH="1">
                  <a:off x="5181600" y="333704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Round Diagonal Corner Rectangle 325"/>
                <p:cNvSpPr/>
                <p:nvPr/>
              </p:nvSpPr>
              <p:spPr>
                <a:xfrm flipH="1">
                  <a:off x="5181600" y="459828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Round Diagonal Corner Rectangle 326"/>
                <p:cNvSpPr/>
                <p:nvPr/>
              </p:nvSpPr>
              <p:spPr>
                <a:xfrm flipH="1">
                  <a:off x="5181600" y="585952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Round Diagonal Corner Rectangle 327"/>
                <p:cNvSpPr/>
                <p:nvPr/>
              </p:nvSpPr>
              <p:spPr>
                <a:xfrm flipH="1">
                  <a:off x="5181600" y="712076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" name="Round Diagonal Corner Rectangle 328"/>
                <p:cNvSpPr/>
                <p:nvPr/>
              </p:nvSpPr>
              <p:spPr>
                <a:xfrm flipH="1">
                  <a:off x="5171440" y="1439917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Round Diagonal Corner Rectangle 329"/>
                <p:cNvSpPr/>
                <p:nvPr/>
              </p:nvSpPr>
              <p:spPr>
                <a:xfrm flipH="1">
                  <a:off x="5171440" y="1313793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Round Diagonal Corner Rectangle 330"/>
                <p:cNvSpPr/>
                <p:nvPr/>
              </p:nvSpPr>
              <p:spPr>
                <a:xfrm flipH="1">
                  <a:off x="5171440" y="935420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Round Diagonal Corner Rectangle 331"/>
                <p:cNvSpPr/>
                <p:nvPr/>
              </p:nvSpPr>
              <p:spPr>
                <a:xfrm flipH="1">
                  <a:off x="5171440" y="1061544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Round Diagonal Corner Rectangle 332"/>
                <p:cNvSpPr/>
                <p:nvPr/>
              </p:nvSpPr>
              <p:spPr>
                <a:xfrm flipH="1">
                  <a:off x="5171440" y="1187669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Round Diagonal Corner Rectangle 333"/>
                <p:cNvSpPr/>
                <p:nvPr/>
              </p:nvSpPr>
              <p:spPr>
                <a:xfrm flipH="1">
                  <a:off x="5181600" y="838200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5" name="Group 334"/>
              <p:cNvGrpSpPr/>
              <p:nvPr/>
            </p:nvGrpSpPr>
            <p:grpSpPr>
              <a:xfrm>
                <a:off x="5334000" y="333704"/>
                <a:ext cx="96520" cy="1190296"/>
                <a:chOff x="5171440" y="333704"/>
                <a:chExt cx="96520" cy="1190296"/>
              </a:xfrm>
            </p:grpSpPr>
            <p:sp>
              <p:nvSpPr>
                <p:cNvPr id="336" name="Round Diagonal Corner Rectangle 9"/>
                <p:cNvSpPr/>
                <p:nvPr/>
              </p:nvSpPr>
              <p:spPr>
                <a:xfrm flipH="1">
                  <a:off x="5181600" y="333704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Round Diagonal Corner Rectangle 336"/>
                <p:cNvSpPr/>
                <p:nvPr/>
              </p:nvSpPr>
              <p:spPr>
                <a:xfrm flipH="1">
                  <a:off x="5181600" y="459828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Round Diagonal Corner Rectangle 337"/>
                <p:cNvSpPr/>
                <p:nvPr/>
              </p:nvSpPr>
              <p:spPr>
                <a:xfrm flipH="1">
                  <a:off x="5181600" y="585952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9" name="Round Diagonal Corner Rectangle 338"/>
                <p:cNvSpPr/>
                <p:nvPr/>
              </p:nvSpPr>
              <p:spPr>
                <a:xfrm flipH="1">
                  <a:off x="5181600" y="712076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Round Diagonal Corner Rectangle 339"/>
                <p:cNvSpPr/>
                <p:nvPr/>
              </p:nvSpPr>
              <p:spPr>
                <a:xfrm flipH="1">
                  <a:off x="5171440" y="1439917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Round Diagonal Corner Rectangle 340"/>
                <p:cNvSpPr/>
                <p:nvPr/>
              </p:nvSpPr>
              <p:spPr>
                <a:xfrm flipH="1">
                  <a:off x="5171440" y="1313793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Round Diagonal Corner Rectangle 341"/>
                <p:cNvSpPr/>
                <p:nvPr/>
              </p:nvSpPr>
              <p:spPr>
                <a:xfrm flipH="1">
                  <a:off x="5171440" y="935420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Round Diagonal Corner Rectangle 342"/>
                <p:cNvSpPr/>
                <p:nvPr/>
              </p:nvSpPr>
              <p:spPr>
                <a:xfrm flipH="1">
                  <a:off x="5171440" y="1061544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Round Diagonal Corner Rectangle 343"/>
                <p:cNvSpPr/>
                <p:nvPr/>
              </p:nvSpPr>
              <p:spPr>
                <a:xfrm flipH="1">
                  <a:off x="5171440" y="1187669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" name="Round Diagonal Corner Rectangle 344"/>
                <p:cNvSpPr/>
                <p:nvPr/>
              </p:nvSpPr>
              <p:spPr>
                <a:xfrm flipH="1">
                  <a:off x="5181600" y="838200"/>
                  <a:ext cx="86360" cy="84083"/>
                </a:xfrm>
                <a:prstGeom prst="round2Diag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8" name="Rectangle 347"/>
            <p:cNvSpPr/>
            <p:nvPr/>
          </p:nvSpPr>
          <p:spPr>
            <a:xfrm>
              <a:off x="4495800" y="228600"/>
              <a:ext cx="1066800" cy="1371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0" name="Rectangle 349"/>
          <p:cNvSpPr/>
          <p:nvPr/>
        </p:nvSpPr>
        <p:spPr>
          <a:xfrm>
            <a:off x="4419600" y="3406914"/>
            <a:ext cx="5334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2" name="Rectangle 351"/>
          <p:cNvSpPr/>
          <p:nvPr/>
        </p:nvSpPr>
        <p:spPr>
          <a:xfrm>
            <a:off x="4419600" y="3864114"/>
            <a:ext cx="5334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3" name="Rectangle 352"/>
          <p:cNvSpPr/>
          <p:nvPr/>
        </p:nvSpPr>
        <p:spPr>
          <a:xfrm>
            <a:off x="4419600" y="4800600"/>
            <a:ext cx="5334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4" name="Rectangle 353"/>
          <p:cNvSpPr/>
          <p:nvPr/>
        </p:nvSpPr>
        <p:spPr>
          <a:xfrm>
            <a:off x="4419600" y="4321314"/>
            <a:ext cx="5334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5" name="Rectangle 354"/>
          <p:cNvSpPr/>
          <p:nvPr/>
        </p:nvSpPr>
        <p:spPr>
          <a:xfrm>
            <a:off x="4419600" y="5334000"/>
            <a:ext cx="5334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64" name="Group 363"/>
          <p:cNvGrpSpPr/>
          <p:nvPr/>
        </p:nvGrpSpPr>
        <p:grpSpPr>
          <a:xfrm>
            <a:off x="6619240" y="2873514"/>
            <a:ext cx="86360" cy="210207"/>
            <a:chOff x="6390640" y="1219200"/>
            <a:chExt cx="86360" cy="210207"/>
          </a:xfrm>
        </p:grpSpPr>
        <p:sp>
          <p:nvSpPr>
            <p:cNvPr id="361" name="Round Diagonal Corner Rectangle 360"/>
            <p:cNvSpPr/>
            <p:nvPr/>
          </p:nvSpPr>
          <p:spPr>
            <a:xfrm flipH="1">
              <a:off x="6390640" y="1345324"/>
              <a:ext cx="86360" cy="84083"/>
            </a:xfrm>
            <a:prstGeom prst="round2Diag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Round Diagonal Corner Rectangle 361"/>
            <p:cNvSpPr/>
            <p:nvPr/>
          </p:nvSpPr>
          <p:spPr>
            <a:xfrm flipH="1">
              <a:off x="6390640" y="1219200"/>
              <a:ext cx="86360" cy="84083"/>
            </a:xfrm>
            <a:prstGeom prst="round2Diag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6" name="Group 365"/>
          <p:cNvGrpSpPr/>
          <p:nvPr/>
        </p:nvGrpSpPr>
        <p:grpSpPr>
          <a:xfrm>
            <a:off x="6019800" y="2492514"/>
            <a:ext cx="381000" cy="685800"/>
            <a:chOff x="6019800" y="762000"/>
            <a:chExt cx="381000" cy="685800"/>
          </a:xfrm>
        </p:grpSpPr>
        <p:grpSp>
          <p:nvGrpSpPr>
            <p:cNvPr id="363" name="Group 362"/>
            <p:cNvGrpSpPr/>
            <p:nvPr/>
          </p:nvGrpSpPr>
          <p:grpSpPr>
            <a:xfrm>
              <a:off x="6162040" y="838200"/>
              <a:ext cx="86360" cy="588580"/>
              <a:chOff x="6162040" y="838200"/>
              <a:chExt cx="86360" cy="588580"/>
            </a:xfrm>
          </p:grpSpPr>
          <p:sp>
            <p:nvSpPr>
              <p:cNvPr id="356" name="Round Diagonal Corner Rectangle 355"/>
              <p:cNvSpPr/>
              <p:nvPr/>
            </p:nvSpPr>
            <p:spPr>
              <a:xfrm flipH="1">
                <a:off x="6162040" y="1342697"/>
                <a:ext cx="86360" cy="84083"/>
              </a:xfrm>
              <a:prstGeom prst="round2Diag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Round Diagonal Corner Rectangle 356"/>
              <p:cNvSpPr/>
              <p:nvPr/>
            </p:nvSpPr>
            <p:spPr>
              <a:xfrm flipH="1">
                <a:off x="6162040" y="1216573"/>
                <a:ext cx="86360" cy="84083"/>
              </a:xfrm>
              <a:prstGeom prst="round2Diag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Round Diagonal Corner Rectangle 357"/>
              <p:cNvSpPr/>
              <p:nvPr/>
            </p:nvSpPr>
            <p:spPr>
              <a:xfrm flipH="1">
                <a:off x="6162040" y="838200"/>
                <a:ext cx="86360" cy="84083"/>
              </a:xfrm>
              <a:prstGeom prst="round2Diag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Round Diagonal Corner Rectangle 358"/>
              <p:cNvSpPr/>
              <p:nvPr/>
            </p:nvSpPr>
            <p:spPr>
              <a:xfrm flipH="1">
                <a:off x="6162040" y="964324"/>
                <a:ext cx="86360" cy="84083"/>
              </a:xfrm>
              <a:prstGeom prst="round2Diag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Round Diagonal Corner Rectangle 359"/>
              <p:cNvSpPr/>
              <p:nvPr/>
            </p:nvSpPr>
            <p:spPr>
              <a:xfrm flipH="1">
                <a:off x="6162040" y="1090449"/>
                <a:ext cx="86360" cy="84083"/>
              </a:xfrm>
              <a:prstGeom prst="round2Diag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5" name="Rectangle 364"/>
            <p:cNvSpPr/>
            <p:nvPr/>
          </p:nvSpPr>
          <p:spPr>
            <a:xfrm>
              <a:off x="6019800" y="762000"/>
              <a:ext cx="3810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7" name="Rectangle 366"/>
          <p:cNvSpPr/>
          <p:nvPr/>
        </p:nvSpPr>
        <p:spPr>
          <a:xfrm>
            <a:off x="5943600" y="3733800"/>
            <a:ext cx="381000" cy="228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8" name="Rectangle 367"/>
          <p:cNvSpPr/>
          <p:nvPr/>
        </p:nvSpPr>
        <p:spPr>
          <a:xfrm>
            <a:off x="6553200" y="4648200"/>
            <a:ext cx="381000" cy="304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9" name="Rectangle 368"/>
          <p:cNvSpPr/>
          <p:nvPr/>
        </p:nvSpPr>
        <p:spPr>
          <a:xfrm>
            <a:off x="6477000" y="5007114"/>
            <a:ext cx="381000" cy="228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0" name="Rectangle 369"/>
          <p:cNvSpPr/>
          <p:nvPr/>
        </p:nvSpPr>
        <p:spPr>
          <a:xfrm>
            <a:off x="5943600" y="4016514"/>
            <a:ext cx="381000" cy="228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1" name="Rectangle 370"/>
          <p:cNvSpPr/>
          <p:nvPr/>
        </p:nvSpPr>
        <p:spPr>
          <a:xfrm>
            <a:off x="5943600" y="4321314"/>
            <a:ext cx="381000" cy="228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2" name="Rectangle 371"/>
          <p:cNvSpPr/>
          <p:nvPr/>
        </p:nvSpPr>
        <p:spPr>
          <a:xfrm>
            <a:off x="5943600" y="4626114"/>
            <a:ext cx="381000" cy="228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3" name="Rectangle 372"/>
          <p:cNvSpPr/>
          <p:nvPr/>
        </p:nvSpPr>
        <p:spPr>
          <a:xfrm>
            <a:off x="5943600" y="5007114"/>
            <a:ext cx="381000" cy="228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4" name="Rectangle 373"/>
          <p:cNvSpPr/>
          <p:nvPr/>
        </p:nvSpPr>
        <p:spPr>
          <a:xfrm>
            <a:off x="4419600" y="3864114"/>
            <a:ext cx="5334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8" name="TextBox 387"/>
          <p:cNvSpPr txBox="1"/>
          <p:nvPr/>
        </p:nvSpPr>
        <p:spPr>
          <a:xfrm>
            <a:off x="1447800" y="4778514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0" name="Rectangle 389"/>
          <p:cNvSpPr/>
          <p:nvPr/>
        </p:nvSpPr>
        <p:spPr>
          <a:xfrm>
            <a:off x="533400" y="4854714"/>
            <a:ext cx="762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Rectangle 390"/>
          <p:cNvSpPr/>
          <p:nvPr/>
        </p:nvSpPr>
        <p:spPr>
          <a:xfrm>
            <a:off x="3276600" y="5921514"/>
            <a:ext cx="685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Rectangle 391"/>
          <p:cNvSpPr/>
          <p:nvPr/>
        </p:nvSpPr>
        <p:spPr>
          <a:xfrm>
            <a:off x="6400800" y="5921514"/>
            <a:ext cx="68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TextBox 393"/>
          <p:cNvSpPr txBox="1"/>
          <p:nvPr/>
        </p:nvSpPr>
        <p:spPr>
          <a:xfrm>
            <a:off x="4267200" y="5997714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দশ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5" name="TextBox 394"/>
          <p:cNvSpPr txBox="1"/>
          <p:nvPr/>
        </p:nvSpPr>
        <p:spPr>
          <a:xfrm>
            <a:off x="7391400" y="58453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6" name="TextBox 395"/>
          <p:cNvSpPr txBox="1"/>
          <p:nvPr/>
        </p:nvSpPr>
        <p:spPr>
          <a:xfrm>
            <a:off x="7239000" y="584531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7" name="Rectangle 396"/>
          <p:cNvSpPr/>
          <p:nvPr/>
        </p:nvSpPr>
        <p:spPr>
          <a:xfrm>
            <a:off x="7239000" y="5997714"/>
            <a:ext cx="838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Rectangle 397"/>
          <p:cNvSpPr/>
          <p:nvPr/>
        </p:nvSpPr>
        <p:spPr>
          <a:xfrm>
            <a:off x="4267200" y="5997714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Rectangle 398"/>
          <p:cNvSpPr/>
          <p:nvPr/>
        </p:nvSpPr>
        <p:spPr>
          <a:xfrm>
            <a:off x="1600200" y="4778514"/>
            <a:ext cx="838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TextBox 346"/>
          <p:cNvSpPr txBox="1"/>
          <p:nvPr/>
        </p:nvSpPr>
        <p:spPr>
          <a:xfrm>
            <a:off x="228600" y="304800"/>
            <a:ext cx="80772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2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2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" grpId="0" animBg="1"/>
      <p:bldP spid="282" grpId="0" animBg="1"/>
      <p:bldP spid="350" grpId="0" animBg="1"/>
      <p:bldP spid="352" grpId="0" animBg="1"/>
      <p:bldP spid="353" grpId="0" animBg="1"/>
      <p:bldP spid="354" grpId="0" animBg="1"/>
      <p:bldP spid="355" grpId="0" animBg="1"/>
      <p:bldP spid="367" grpId="0" animBg="1"/>
      <p:bldP spid="368" grpId="0" animBg="1"/>
      <p:bldP spid="369" grpId="0" animBg="1"/>
      <p:bldP spid="370" grpId="0" animBg="1"/>
      <p:bldP spid="371" grpId="0" animBg="1"/>
      <p:bldP spid="372" grpId="0" animBg="1"/>
      <p:bldP spid="373" grpId="0" animBg="1"/>
      <p:bldP spid="374" grpId="0" animBg="1"/>
      <p:bldP spid="390" grpId="0" animBg="1"/>
      <p:bldP spid="391" grpId="0" animBg="1"/>
      <p:bldP spid="392" grpId="0" animBg="1"/>
      <p:bldP spid="397" grpId="0" animBg="1"/>
      <p:bldP spid="398" grpId="0" animBg="1"/>
      <p:bldP spid="399" grpId="0" animBg="1"/>
      <p:bldP spid="3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105400"/>
            <a:ext cx="62484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762000"/>
            <a:ext cx="63246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 txBox="1">
            <a:spLocks/>
          </p:cNvSpPr>
          <p:nvPr/>
        </p:nvSpPr>
        <p:spPr>
          <a:xfrm>
            <a:off x="2236298" y="1026977"/>
            <a:ext cx="4749422" cy="106603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68580" tIns="34290" rIns="68580" bIns="3429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6200" y="2448734"/>
            <a:ext cx="8991600" cy="2732866"/>
            <a:chOff x="76200" y="2448734"/>
            <a:chExt cx="8991600" cy="2732866"/>
          </a:xfrm>
        </p:grpSpPr>
        <p:grpSp>
          <p:nvGrpSpPr>
            <p:cNvPr id="6" name="Group 5"/>
            <p:cNvGrpSpPr/>
            <p:nvPr/>
          </p:nvGrpSpPr>
          <p:grpSpPr>
            <a:xfrm>
              <a:off x="76200" y="2959624"/>
              <a:ext cx="8991600" cy="2221976"/>
              <a:chOff x="1489878" y="2994236"/>
              <a:chExt cx="10028830" cy="2505811"/>
            </a:xfrm>
          </p:grpSpPr>
          <p:sp>
            <p:nvSpPr>
              <p:cNvPr id="2" name="Text Placeholder 4"/>
              <p:cNvSpPr txBox="1">
                <a:spLocks/>
              </p:cNvSpPr>
              <p:nvPr/>
            </p:nvSpPr>
            <p:spPr>
              <a:xfrm>
                <a:off x="1489878" y="4624008"/>
                <a:ext cx="10028830" cy="876039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4000" dirty="0">
                    <a:latin typeface="NikoshBAN" pitchFamily="2" charset="0"/>
                    <a:cs typeface="NikoshBAN" pitchFamily="2" charset="0"/>
                    <a:sym typeface="Zbats-PS" panose="01010600000000020000" pitchFamily="2" charset="2"/>
                  </a:rPr>
                  <a:t></a:t>
                </a:r>
                <a:r>
                  <a:rPr lang="bn-BD" sz="4800" dirty="0">
                    <a:latin typeface="NikoshBAN" pitchFamily="2" charset="0"/>
                    <a:cs typeface="NikoshBAN" pitchFamily="2" charset="0"/>
                    <a:sym typeface="Zbats-PS" panose="01010600000000020000" pitchFamily="2" charset="2"/>
                  </a:rPr>
                  <a:t> </a:t>
                </a:r>
                <a:r>
                  <a:rPr lang="en-US" sz="4800" dirty="0" err="1">
                    <a:latin typeface="NikoshBAN" pitchFamily="2" charset="0"/>
                    <a:cs typeface="NikoshBAN" pitchFamily="2" charset="0"/>
                  </a:rPr>
                  <a:t>বিদ্যালয়ের</a:t>
                </a:r>
                <a:r>
                  <a:rPr lang="en-US" sz="4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800" dirty="0" err="1">
                    <a:latin typeface="NikoshBAN" pitchFamily="2" charset="0"/>
                    <a:cs typeface="NikoshBAN" pitchFamily="2" charset="0"/>
                  </a:rPr>
                  <a:t>নামঃ</a:t>
                </a:r>
                <a:r>
                  <a:rPr lang="bn-BD" sz="4800" dirty="0">
                    <a:latin typeface="NikoshBAN" pitchFamily="2" charset="0"/>
                    <a:cs typeface="NikoshBAN" pitchFamily="2" charset="0"/>
                  </a:rPr>
                  <a:t> ৩১ নং মুন্দিখৈর স.প্রা.বি.</a:t>
                </a:r>
                <a:endParaRPr lang="en-US" sz="48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1555843" y="2994236"/>
                <a:ext cx="8693623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  <a:sym typeface="Zbats-PS" panose="01010600000000020000" pitchFamily="2" charset="2"/>
                  </a:rPr>
                  <a:t></a:t>
                </a:r>
                <a:r>
                  <a:rPr lang="en-US" sz="48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  <a:sym typeface="Zbats-PS" panose="01010600000000020000" pitchFamily="2" charset="2"/>
                  </a:rPr>
                  <a:t> </a:t>
                </a:r>
                <a:r>
                  <a:rPr lang="bn-BD" sz="48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নাম</a:t>
                </a:r>
                <a:r>
                  <a:rPr lang="en-US" sz="48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ঃ </a:t>
                </a:r>
                <a:r>
                  <a:rPr lang="bn-BD" sz="48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মো: ওবাইদুর রহমান</a:t>
                </a:r>
                <a:endParaRPr lang="en-US" sz="4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555843" y="3778057"/>
                <a:ext cx="8693623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  <a:sym typeface="Zbats-PS" panose="01010600000000020000" pitchFamily="2" charset="2"/>
                  </a:rPr>
                  <a:t> </a:t>
                </a:r>
                <a:r>
                  <a:rPr lang="en-US" sz="480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পদবীঃ</a:t>
                </a:r>
                <a:r>
                  <a:rPr lang="en-US" sz="48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48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প্রধান শিক্ষক</a:t>
                </a:r>
                <a:endParaRPr lang="en-US" sz="48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5054" y="2448734"/>
              <a:ext cx="1463040" cy="173736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 w="28575">
              <a:solidFill>
                <a:srgbClr val="FF0000"/>
              </a:solidFill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245630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066800"/>
            <a:ext cx="35814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590800"/>
            <a:ext cx="6019800" cy="34163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শ্রেণিঃ৩য়</a:t>
            </a:r>
          </a:p>
          <a:p>
            <a:r>
              <a:rPr lang="bn-BD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বিষয়ঃগণিত </a:t>
            </a:r>
          </a:p>
          <a:p>
            <a:r>
              <a:rPr lang="bn-BD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সময়ঃ৪০মিনিট</a:t>
            </a:r>
            <a:endParaRPr lang="en-US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838200"/>
            <a:ext cx="8534400" cy="50783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</a:p>
          <a:p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১দশ ও শতের গুচ্ছ তৈরী করতে পারবে এবং এদের সাহায্যে ৫০০পর্যন্ত উপকরণ গননা করতে পারবে।</a:t>
            </a:r>
          </a:p>
          <a:p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৩ছবি চার্ট ব্যবহার করে গননা করতে পারবে।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9144000" cy="632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04800"/>
            <a:ext cx="609600" cy="533400"/>
          </a:xfrm>
          <a:prstGeom prst="rect">
            <a:avLst/>
          </a:prstGeom>
        </p:spPr>
      </p:pic>
      <p:pic>
        <p:nvPicPr>
          <p:cNvPr id="6" name="Picture 5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04800"/>
            <a:ext cx="609600" cy="533400"/>
          </a:xfrm>
          <a:prstGeom prst="rect">
            <a:avLst/>
          </a:prstGeom>
        </p:spPr>
      </p:pic>
      <p:pic>
        <p:nvPicPr>
          <p:cNvPr id="7" name="Picture 6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04800"/>
            <a:ext cx="609600" cy="533400"/>
          </a:xfrm>
          <a:prstGeom prst="rect">
            <a:avLst/>
          </a:prstGeom>
        </p:spPr>
      </p:pic>
      <p:pic>
        <p:nvPicPr>
          <p:cNvPr id="8" name="Picture 7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04800"/>
            <a:ext cx="609600" cy="533400"/>
          </a:xfrm>
          <a:prstGeom prst="rect">
            <a:avLst/>
          </a:prstGeom>
        </p:spPr>
      </p:pic>
      <p:pic>
        <p:nvPicPr>
          <p:cNvPr id="9" name="Picture 8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304800"/>
            <a:ext cx="609600" cy="533400"/>
          </a:xfrm>
          <a:prstGeom prst="rect">
            <a:avLst/>
          </a:prstGeom>
        </p:spPr>
      </p:pic>
      <p:pic>
        <p:nvPicPr>
          <p:cNvPr id="10" name="Picture 9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304800"/>
            <a:ext cx="609600" cy="533400"/>
          </a:xfrm>
          <a:prstGeom prst="rect">
            <a:avLst/>
          </a:prstGeom>
        </p:spPr>
      </p:pic>
      <p:pic>
        <p:nvPicPr>
          <p:cNvPr id="11" name="Picture 10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304800"/>
            <a:ext cx="609600" cy="533400"/>
          </a:xfrm>
          <a:prstGeom prst="rect">
            <a:avLst/>
          </a:prstGeom>
        </p:spPr>
      </p:pic>
      <p:pic>
        <p:nvPicPr>
          <p:cNvPr id="12" name="Picture 11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04800"/>
            <a:ext cx="609600" cy="533400"/>
          </a:xfrm>
          <a:prstGeom prst="rect">
            <a:avLst/>
          </a:prstGeom>
        </p:spPr>
      </p:pic>
      <p:pic>
        <p:nvPicPr>
          <p:cNvPr id="13" name="Picture 12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304800"/>
            <a:ext cx="609600" cy="533400"/>
          </a:xfrm>
          <a:prstGeom prst="rect">
            <a:avLst/>
          </a:prstGeom>
        </p:spPr>
      </p:pic>
      <p:pic>
        <p:nvPicPr>
          <p:cNvPr id="14" name="Picture 13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04800"/>
            <a:ext cx="609600" cy="533400"/>
          </a:xfrm>
          <a:prstGeom prst="rect">
            <a:avLst/>
          </a:prstGeom>
        </p:spPr>
      </p:pic>
      <p:pic>
        <p:nvPicPr>
          <p:cNvPr id="15" name="Picture 14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304800"/>
            <a:ext cx="609600" cy="533400"/>
          </a:xfrm>
          <a:prstGeom prst="rect">
            <a:avLst/>
          </a:prstGeom>
        </p:spPr>
      </p:pic>
      <p:pic>
        <p:nvPicPr>
          <p:cNvPr id="16" name="Picture 15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304800"/>
            <a:ext cx="609600" cy="533400"/>
          </a:xfrm>
          <a:prstGeom prst="rect">
            <a:avLst/>
          </a:prstGeom>
        </p:spPr>
      </p:pic>
      <p:pic>
        <p:nvPicPr>
          <p:cNvPr id="17" name="Picture 16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914400"/>
            <a:ext cx="609600" cy="533400"/>
          </a:xfrm>
          <a:prstGeom prst="rect">
            <a:avLst/>
          </a:prstGeom>
        </p:spPr>
      </p:pic>
      <p:pic>
        <p:nvPicPr>
          <p:cNvPr id="18" name="Picture 17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914400"/>
            <a:ext cx="609600" cy="533400"/>
          </a:xfrm>
          <a:prstGeom prst="rect">
            <a:avLst/>
          </a:prstGeom>
        </p:spPr>
      </p:pic>
      <p:pic>
        <p:nvPicPr>
          <p:cNvPr id="19" name="Picture 18" descr="boll_r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3400" y="304800"/>
            <a:ext cx="609600" cy="533400"/>
          </a:xfrm>
          <a:prstGeom prst="rect">
            <a:avLst/>
          </a:prstGeom>
        </p:spPr>
      </p:pic>
      <p:pic>
        <p:nvPicPr>
          <p:cNvPr id="20" name="Picture 19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838200"/>
            <a:ext cx="609600" cy="533400"/>
          </a:xfrm>
          <a:prstGeom prst="rect">
            <a:avLst/>
          </a:prstGeom>
        </p:spPr>
      </p:pic>
      <p:pic>
        <p:nvPicPr>
          <p:cNvPr id="21" name="Picture 20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838200"/>
            <a:ext cx="609600" cy="533400"/>
          </a:xfrm>
          <a:prstGeom prst="rect">
            <a:avLst/>
          </a:prstGeom>
        </p:spPr>
      </p:pic>
      <p:pic>
        <p:nvPicPr>
          <p:cNvPr id="22" name="Picture 21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838200"/>
            <a:ext cx="609600" cy="533400"/>
          </a:xfrm>
          <a:prstGeom prst="rect">
            <a:avLst/>
          </a:prstGeom>
        </p:spPr>
      </p:pic>
      <p:pic>
        <p:nvPicPr>
          <p:cNvPr id="23" name="Picture 22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914400"/>
            <a:ext cx="609600" cy="533400"/>
          </a:xfrm>
          <a:prstGeom prst="rect">
            <a:avLst/>
          </a:prstGeom>
        </p:spPr>
      </p:pic>
      <p:pic>
        <p:nvPicPr>
          <p:cNvPr id="24" name="Picture 23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914400"/>
            <a:ext cx="609600" cy="533400"/>
          </a:xfrm>
          <a:prstGeom prst="rect">
            <a:avLst/>
          </a:prstGeom>
        </p:spPr>
      </p:pic>
      <p:pic>
        <p:nvPicPr>
          <p:cNvPr id="25" name="Picture 24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838200"/>
            <a:ext cx="609600" cy="533400"/>
          </a:xfrm>
          <a:prstGeom prst="rect">
            <a:avLst/>
          </a:prstGeom>
        </p:spPr>
      </p:pic>
      <p:pic>
        <p:nvPicPr>
          <p:cNvPr id="26" name="Picture 25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838200"/>
            <a:ext cx="609600" cy="533400"/>
          </a:xfrm>
          <a:prstGeom prst="rect">
            <a:avLst/>
          </a:prstGeom>
        </p:spPr>
      </p:pic>
      <p:pic>
        <p:nvPicPr>
          <p:cNvPr id="27" name="Picture 26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838200"/>
            <a:ext cx="609600" cy="533400"/>
          </a:xfrm>
          <a:prstGeom prst="rect">
            <a:avLst/>
          </a:prstGeom>
        </p:spPr>
      </p:pic>
      <p:pic>
        <p:nvPicPr>
          <p:cNvPr id="28" name="Picture 27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838200"/>
            <a:ext cx="609600" cy="533400"/>
          </a:xfrm>
          <a:prstGeom prst="rect">
            <a:avLst/>
          </a:prstGeom>
        </p:spPr>
      </p:pic>
      <p:pic>
        <p:nvPicPr>
          <p:cNvPr id="29" name="Picture 28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838200"/>
            <a:ext cx="609600" cy="533400"/>
          </a:xfrm>
          <a:prstGeom prst="rect">
            <a:avLst/>
          </a:prstGeom>
        </p:spPr>
      </p:pic>
      <p:pic>
        <p:nvPicPr>
          <p:cNvPr id="30" name="Picture 29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0"/>
            <a:ext cx="609600" cy="533400"/>
          </a:xfrm>
          <a:prstGeom prst="rect">
            <a:avLst/>
          </a:prstGeom>
        </p:spPr>
      </p:pic>
      <p:pic>
        <p:nvPicPr>
          <p:cNvPr id="31" name="Picture 30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524000"/>
            <a:ext cx="609600" cy="533400"/>
          </a:xfrm>
          <a:prstGeom prst="rect">
            <a:avLst/>
          </a:prstGeom>
        </p:spPr>
      </p:pic>
      <p:pic>
        <p:nvPicPr>
          <p:cNvPr id="32" name="Picture 31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524000"/>
            <a:ext cx="609600" cy="533400"/>
          </a:xfrm>
          <a:prstGeom prst="rect">
            <a:avLst/>
          </a:prstGeom>
        </p:spPr>
      </p:pic>
      <p:pic>
        <p:nvPicPr>
          <p:cNvPr id="33" name="Picture 32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1524000"/>
            <a:ext cx="609600" cy="533400"/>
          </a:xfrm>
          <a:prstGeom prst="rect">
            <a:avLst/>
          </a:prstGeom>
        </p:spPr>
      </p:pic>
      <p:pic>
        <p:nvPicPr>
          <p:cNvPr id="34" name="Picture 33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524000"/>
            <a:ext cx="609600" cy="533400"/>
          </a:xfrm>
          <a:prstGeom prst="rect">
            <a:avLst/>
          </a:prstGeom>
        </p:spPr>
      </p:pic>
      <p:pic>
        <p:nvPicPr>
          <p:cNvPr id="35" name="Picture 34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1524000"/>
            <a:ext cx="609600" cy="533400"/>
          </a:xfrm>
          <a:prstGeom prst="rect">
            <a:avLst/>
          </a:prstGeom>
        </p:spPr>
      </p:pic>
      <p:pic>
        <p:nvPicPr>
          <p:cNvPr id="36" name="Picture 35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1524000"/>
            <a:ext cx="609600" cy="533400"/>
          </a:xfrm>
          <a:prstGeom prst="rect">
            <a:avLst/>
          </a:prstGeom>
        </p:spPr>
      </p:pic>
      <p:pic>
        <p:nvPicPr>
          <p:cNvPr id="37" name="Picture 36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524000"/>
            <a:ext cx="609600" cy="533400"/>
          </a:xfrm>
          <a:prstGeom prst="rect">
            <a:avLst/>
          </a:prstGeom>
        </p:spPr>
      </p:pic>
      <p:pic>
        <p:nvPicPr>
          <p:cNvPr id="38" name="Picture 37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524000"/>
            <a:ext cx="609600" cy="533400"/>
          </a:xfrm>
          <a:prstGeom prst="rect">
            <a:avLst/>
          </a:prstGeom>
        </p:spPr>
      </p:pic>
      <p:pic>
        <p:nvPicPr>
          <p:cNvPr id="39" name="Picture 38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1524000"/>
            <a:ext cx="609600" cy="533400"/>
          </a:xfrm>
          <a:prstGeom prst="rect">
            <a:avLst/>
          </a:prstGeom>
        </p:spPr>
      </p:pic>
      <p:pic>
        <p:nvPicPr>
          <p:cNvPr id="40" name="Picture 39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1524000"/>
            <a:ext cx="609600" cy="533400"/>
          </a:xfrm>
          <a:prstGeom prst="rect">
            <a:avLst/>
          </a:prstGeom>
        </p:spPr>
      </p:pic>
      <p:pic>
        <p:nvPicPr>
          <p:cNvPr id="41" name="Picture 40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524000"/>
            <a:ext cx="609600" cy="533400"/>
          </a:xfrm>
          <a:prstGeom prst="rect">
            <a:avLst/>
          </a:prstGeom>
        </p:spPr>
      </p:pic>
      <p:pic>
        <p:nvPicPr>
          <p:cNvPr id="42" name="Picture 41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09800"/>
            <a:ext cx="609600" cy="533400"/>
          </a:xfrm>
          <a:prstGeom prst="rect">
            <a:avLst/>
          </a:prstGeom>
        </p:spPr>
      </p:pic>
      <p:pic>
        <p:nvPicPr>
          <p:cNvPr id="43" name="Picture 42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209800"/>
            <a:ext cx="609600" cy="533400"/>
          </a:xfrm>
          <a:prstGeom prst="rect">
            <a:avLst/>
          </a:prstGeom>
        </p:spPr>
      </p:pic>
      <p:pic>
        <p:nvPicPr>
          <p:cNvPr id="44" name="Picture 43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209800"/>
            <a:ext cx="609600" cy="533400"/>
          </a:xfrm>
          <a:prstGeom prst="rect">
            <a:avLst/>
          </a:prstGeom>
        </p:spPr>
      </p:pic>
      <p:pic>
        <p:nvPicPr>
          <p:cNvPr id="45" name="Picture 44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209800"/>
            <a:ext cx="609600" cy="533400"/>
          </a:xfrm>
          <a:prstGeom prst="rect">
            <a:avLst/>
          </a:prstGeom>
        </p:spPr>
      </p:pic>
      <p:pic>
        <p:nvPicPr>
          <p:cNvPr id="46" name="Picture 45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209800"/>
            <a:ext cx="609600" cy="533400"/>
          </a:xfrm>
          <a:prstGeom prst="rect">
            <a:avLst/>
          </a:prstGeom>
        </p:spPr>
      </p:pic>
      <p:pic>
        <p:nvPicPr>
          <p:cNvPr id="47" name="Picture 46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2209800"/>
            <a:ext cx="609600" cy="533400"/>
          </a:xfrm>
          <a:prstGeom prst="rect">
            <a:avLst/>
          </a:prstGeom>
        </p:spPr>
      </p:pic>
      <p:pic>
        <p:nvPicPr>
          <p:cNvPr id="48" name="Picture 47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2209800"/>
            <a:ext cx="609600" cy="533400"/>
          </a:xfrm>
          <a:prstGeom prst="rect">
            <a:avLst/>
          </a:prstGeom>
        </p:spPr>
      </p:pic>
      <p:pic>
        <p:nvPicPr>
          <p:cNvPr id="49" name="Picture 48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2209800"/>
            <a:ext cx="609600" cy="533400"/>
          </a:xfrm>
          <a:prstGeom prst="rect">
            <a:avLst/>
          </a:prstGeom>
        </p:spPr>
      </p:pic>
      <p:pic>
        <p:nvPicPr>
          <p:cNvPr id="50" name="Picture 49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2209800"/>
            <a:ext cx="609600" cy="533400"/>
          </a:xfrm>
          <a:prstGeom prst="rect">
            <a:avLst/>
          </a:prstGeom>
        </p:spPr>
      </p:pic>
      <p:pic>
        <p:nvPicPr>
          <p:cNvPr id="51" name="Picture 50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2209800"/>
            <a:ext cx="609600" cy="533400"/>
          </a:xfrm>
          <a:prstGeom prst="rect">
            <a:avLst/>
          </a:prstGeom>
        </p:spPr>
      </p:pic>
      <p:pic>
        <p:nvPicPr>
          <p:cNvPr id="52" name="Picture 51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2209800"/>
            <a:ext cx="609600" cy="533400"/>
          </a:xfrm>
          <a:prstGeom prst="rect">
            <a:avLst/>
          </a:prstGeom>
        </p:spPr>
      </p:pic>
      <p:pic>
        <p:nvPicPr>
          <p:cNvPr id="53" name="Picture 52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2209800"/>
            <a:ext cx="609600" cy="533400"/>
          </a:xfrm>
          <a:prstGeom prst="rect">
            <a:avLst/>
          </a:prstGeom>
        </p:spPr>
      </p:pic>
      <p:pic>
        <p:nvPicPr>
          <p:cNvPr id="54" name="Picture 53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819400"/>
            <a:ext cx="609600" cy="533400"/>
          </a:xfrm>
          <a:prstGeom prst="rect">
            <a:avLst/>
          </a:prstGeom>
        </p:spPr>
      </p:pic>
      <p:pic>
        <p:nvPicPr>
          <p:cNvPr id="55" name="Picture 54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819400"/>
            <a:ext cx="609600" cy="533400"/>
          </a:xfrm>
          <a:prstGeom prst="rect">
            <a:avLst/>
          </a:prstGeom>
        </p:spPr>
      </p:pic>
      <p:pic>
        <p:nvPicPr>
          <p:cNvPr id="56" name="Picture 55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819400"/>
            <a:ext cx="609600" cy="533400"/>
          </a:xfrm>
          <a:prstGeom prst="rect">
            <a:avLst/>
          </a:prstGeom>
        </p:spPr>
      </p:pic>
      <p:pic>
        <p:nvPicPr>
          <p:cNvPr id="57" name="Picture 56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819400"/>
            <a:ext cx="609600" cy="533400"/>
          </a:xfrm>
          <a:prstGeom prst="rect">
            <a:avLst/>
          </a:prstGeom>
        </p:spPr>
      </p:pic>
      <p:pic>
        <p:nvPicPr>
          <p:cNvPr id="58" name="Picture 57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2819400"/>
            <a:ext cx="609600" cy="533400"/>
          </a:xfrm>
          <a:prstGeom prst="rect">
            <a:avLst/>
          </a:prstGeom>
        </p:spPr>
      </p:pic>
      <p:pic>
        <p:nvPicPr>
          <p:cNvPr id="59" name="Picture 58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2819400"/>
            <a:ext cx="609600" cy="533400"/>
          </a:xfrm>
          <a:prstGeom prst="rect">
            <a:avLst/>
          </a:prstGeom>
        </p:spPr>
      </p:pic>
      <p:pic>
        <p:nvPicPr>
          <p:cNvPr id="60" name="Picture 59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2819400"/>
            <a:ext cx="609600" cy="533400"/>
          </a:xfrm>
          <a:prstGeom prst="rect">
            <a:avLst/>
          </a:prstGeom>
        </p:spPr>
      </p:pic>
      <p:pic>
        <p:nvPicPr>
          <p:cNvPr id="61" name="Picture 60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2819400"/>
            <a:ext cx="609600" cy="533400"/>
          </a:xfrm>
          <a:prstGeom prst="rect">
            <a:avLst/>
          </a:prstGeom>
        </p:spPr>
      </p:pic>
      <p:pic>
        <p:nvPicPr>
          <p:cNvPr id="62" name="Picture 61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2819400"/>
            <a:ext cx="609600" cy="533400"/>
          </a:xfrm>
          <a:prstGeom prst="rect">
            <a:avLst/>
          </a:prstGeom>
        </p:spPr>
      </p:pic>
      <p:pic>
        <p:nvPicPr>
          <p:cNvPr id="63" name="Picture 62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2819400"/>
            <a:ext cx="609600" cy="533400"/>
          </a:xfrm>
          <a:prstGeom prst="rect">
            <a:avLst/>
          </a:prstGeom>
        </p:spPr>
      </p:pic>
      <p:pic>
        <p:nvPicPr>
          <p:cNvPr id="64" name="Picture 63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2819400"/>
            <a:ext cx="609600" cy="533400"/>
          </a:xfrm>
          <a:prstGeom prst="rect">
            <a:avLst/>
          </a:prstGeom>
        </p:spPr>
      </p:pic>
      <p:pic>
        <p:nvPicPr>
          <p:cNvPr id="65" name="Picture 64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2819400"/>
            <a:ext cx="609600" cy="533400"/>
          </a:xfrm>
          <a:prstGeom prst="rect">
            <a:avLst/>
          </a:prstGeom>
        </p:spPr>
      </p:pic>
      <p:pic>
        <p:nvPicPr>
          <p:cNvPr id="66" name="Picture 65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3429000"/>
            <a:ext cx="609600" cy="533400"/>
          </a:xfrm>
          <a:prstGeom prst="rect">
            <a:avLst/>
          </a:prstGeom>
        </p:spPr>
      </p:pic>
      <p:pic>
        <p:nvPicPr>
          <p:cNvPr id="67" name="Picture 66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3429000"/>
            <a:ext cx="609600" cy="533400"/>
          </a:xfrm>
          <a:prstGeom prst="rect">
            <a:avLst/>
          </a:prstGeom>
        </p:spPr>
      </p:pic>
      <p:pic>
        <p:nvPicPr>
          <p:cNvPr id="68" name="Picture 67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3429000"/>
            <a:ext cx="609600" cy="533400"/>
          </a:xfrm>
          <a:prstGeom prst="rect">
            <a:avLst/>
          </a:prstGeom>
        </p:spPr>
      </p:pic>
      <p:pic>
        <p:nvPicPr>
          <p:cNvPr id="69" name="Picture 68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3505200"/>
            <a:ext cx="609600" cy="533400"/>
          </a:xfrm>
          <a:prstGeom prst="rect">
            <a:avLst/>
          </a:prstGeom>
        </p:spPr>
      </p:pic>
      <p:pic>
        <p:nvPicPr>
          <p:cNvPr id="70" name="Picture 69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3505200"/>
            <a:ext cx="609600" cy="533400"/>
          </a:xfrm>
          <a:prstGeom prst="rect">
            <a:avLst/>
          </a:prstGeom>
        </p:spPr>
      </p:pic>
      <p:pic>
        <p:nvPicPr>
          <p:cNvPr id="71" name="Picture 70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3429000"/>
            <a:ext cx="609600" cy="533400"/>
          </a:xfrm>
          <a:prstGeom prst="rect">
            <a:avLst/>
          </a:prstGeom>
        </p:spPr>
      </p:pic>
      <p:pic>
        <p:nvPicPr>
          <p:cNvPr id="72" name="Picture 71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3505200"/>
            <a:ext cx="609600" cy="533400"/>
          </a:xfrm>
          <a:prstGeom prst="rect">
            <a:avLst/>
          </a:prstGeom>
        </p:spPr>
      </p:pic>
      <p:pic>
        <p:nvPicPr>
          <p:cNvPr id="73" name="Picture 72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505200"/>
            <a:ext cx="609600" cy="533400"/>
          </a:xfrm>
          <a:prstGeom prst="rect">
            <a:avLst/>
          </a:prstGeom>
        </p:spPr>
      </p:pic>
      <p:pic>
        <p:nvPicPr>
          <p:cNvPr id="74" name="Picture 73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505200"/>
            <a:ext cx="609600" cy="533400"/>
          </a:xfrm>
          <a:prstGeom prst="rect">
            <a:avLst/>
          </a:prstGeom>
        </p:spPr>
      </p:pic>
      <p:pic>
        <p:nvPicPr>
          <p:cNvPr id="75" name="Picture 74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505200"/>
            <a:ext cx="609600" cy="533400"/>
          </a:xfrm>
          <a:prstGeom prst="rect">
            <a:avLst/>
          </a:prstGeom>
        </p:spPr>
      </p:pic>
      <p:pic>
        <p:nvPicPr>
          <p:cNvPr id="76" name="Picture 75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505200"/>
            <a:ext cx="609600" cy="533400"/>
          </a:xfrm>
          <a:prstGeom prst="rect">
            <a:avLst/>
          </a:prstGeom>
        </p:spPr>
      </p:pic>
      <p:pic>
        <p:nvPicPr>
          <p:cNvPr id="77" name="Picture 76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505200"/>
            <a:ext cx="609600" cy="533400"/>
          </a:xfrm>
          <a:prstGeom prst="rect">
            <a:avLst/>
          </a:prstGeom>
        </p:spPr>
      </p:pic>
      <p:pic>
        <p:nvPicPr>
          <p:cNvPr id="78" name="Picture 77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4191000"/>
            <a:ext cx="609600" cy="533400"/>
          </a:xfrm>
          <a:prstGeom prst="rect">
            <a:avLst/>
          </a:prstGeom>
        </p:spPr>
      </p:pic>
      <p:pic>
        <p:nvPicPr>
          <p:cNvPr id="79" name="Picture 78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4191000"/>
            <a:ext cx="609600" cy="533400"/>
          </a:xfrm>
          <a:prstGeom prst="rect">
            <a:avLst/>
          </a:prstGeom>
        </p:spPr>
      </p:pic>
      <p:pic>
        <p:nvPicPr>
          <p:cNvPr id="80" name="Picture 79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4114800"/>
            <a:ext cx="609600" cy="533400"/>
          </a:xfrm>
          <a:prstGeom prst="rect">
            <a:avLst/>
          </a:prstGeom>
        </p:spPr>
      </p:pic>
      <p:pic>
        <p:nvPicPr>
          <p:cNvPr id="81" name="Picture 80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4114800"/>
            <a:ext cx="609600" cy="533400"/>
          </a:xfrm>
          <a:prstGeom prst="rect">
            <a:avLst/>
          </a:prstGeom>
        </p:spPr>
      </p:pic>
      <p:pic>
        <p:nvPicPr>
          <p:cNvPr id="82" name="Picture 81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4191000"/>
            <a:ext cx="609600" cy="533400"/>
          </a:xfrm>
          <a:prstGeom prst="rect">
            <a:avLst/>
          </a:prstGeom>
        </p:spPr>
      </p:pic>
      <p:pic>
        <p:nvPicPr>
          <p:cNvPr id="83" name="Picture 82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4191000"/>
            <a:ext cx="609600" cy="533400"/>
          </a:xfrm>
          <a:prstGeom prst="rect">
            <a:avLst/>
          </a:prstGeom>
        </p:spPr>
      </p:pic>
      <p:pic>
        <p:nvPicPr>
          <p:cNvPr id="84" name="Picture 83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4191000"/>
            <a:ext cx="609600" cy="533400"/>
          </a:xfrm>
          <a:prstGeom prst="rect">
            <a:avLst/>
          </a:prstGeom>
        </p:spPr>
      </p:pic>
      <p:pic>
        <p:nvPicPr>
          <p:cNvPr id="85" name="Picture 84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4191000"/>
            <a:ext cx="609600" cy="533400"/>
          </a:xfrm>
          <a:prstGeom prst="rect">
            <a:avLst/>
          </a:prstGeom>
        </p:spPr>
      </p:pic>
      <p:pic>
        <p:nvPicPr>
          <p:cNvPr id="86" name="Picture 85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4191000"/>
            <a:ext cx="609600" cy="533400"/>
          </a:xfrm>
          <a:prstGeom prst="rect">
            <a:avLst/>
          </a:prstGeom>
        </p:spPr>
      </p:pic>
      <p:pic>
        <p:nvPicPr>
          <p:cNvPr id="87" name="Picture 86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4114800"/>
            <a:ext cx="609600" cy="533400"/>
          </a:xfrm>
          <a:prstGeom prst="rect">
            <a:avLst/>
          </a:prstGeom>
        </p:spPr>
      </p:pic>
      <p:pic>
        <p:nvPicPr>
          <p:cNvPr id="88" name="Picture 87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4114800"/>
            <a:ext cx="609600" cy="533400"/>
          </a:xfrm>
          <a:prstGeom prst="rect">
            <a:avLst/>
          </a:prstGeom>
        </p:spPr>
      </p:pic>
      <p:pic>
        <p:nvPicPr>
          <p:cNvPr id="89" name="Picture 88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4038600"/>
            <a:ext cx="609600" cy="533400"/>
          </a:xfrm>
          <a:prstGeom prst="rect">
            <a:avLst/>
          </a:prstGeom>
        </p:spPr>
      </p:pic>
      <p:pic>
        <p:nvPicPr>
          <p:cNvPr id="90" name="Picture 89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4038600"/>
            <a:ext cx="609600" cy="533400"/>
          </a:xfrm>
          <a:prstGeom prst="rect">
            <a:avLst/>
          </a:prstGeom>
        </p:spPr>
      </p:pic>
      <p:pic>
        <p:nvPicPr>
          <p:cNvPr id="91" name="Picture 90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9600" y="838200"/>
            <a:ext cx="609600" cy="533400"/>
          </a:xfrm>
          <a:prstGeom prst="rect">
            <a:avLst/>
          </a:prstGeom>
        </p:spPr>
      </p:pic>
      <p:pic>
        <p:nvPicPr>
          <p:cNvPr id="92" name="Picture 91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9600" y="4648200"/>
            <a:ext cx="609600" cy="533400"/>
          </a:xfrm>
          <a:prstGeom prst="rect">
            <a:avLst/>
          </a:prstGeom>
        </p:spPr>
      </p:pic>
      <p:pic>
        <p:nvPicPr>
          <p:cNvPr id="93" name="Picture 92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4724400"/>
            <a:ext cx="609600" cy="533400"/>
          </a:xfrm>
          <a:prstGeom prst="rect">
            <a:avLst/>
          </a:prstGeom>
        </p:spPr>
      </p:pic>
      <p:pic>
        <p:nvPicPr>
          <p:cNvPr id="94" name="Picture 93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4724400"/>
            <a:ext cx="609600" cy="533400"/>
          </a:xfrm>
          <a:prstGeom prst="rect">
            <a:avLst/>
          </a:prstGeom>
        </p:spPr>
      </p:pic>
      <p:pic>
        <p:nvPicPr>
          <p:cNvPr id="95" name="Picture 94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4724400"/>
            <a:ext cx="609600" cy="533400"/>
          </a:xfrm>
          <a:prstGeom prst="rect">
            <a:avLst/>
          </a:prstGeom>
        </p:spPr>
      </p:pic>
      <p:pic>
        <p:nvPicPr>
          <p:cNvPr id="96" name="Picture 95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4724400"/>
            <a:ext cx="609600" cy="533400"/>
          </a:xfrm>
          <a:prstGeom prst="rect">
            <a:avLst/>
          </a:prstGeom>
        </p:spPr>
      </p:pic>
      <p:pic>
        <p:nvPicPr>
          <p:cNvPr id="97" name="Picture 96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4724400"/>
            <a:ext cx="609600" cy="533400"/>
          </a:xfrm>
          <a:prstGeom prst="rect">
            <a:avLst/>
          </a:prstGeom>
        </p:spPr>
      </p:pic>
      <p:pic>
        <p:nvPicPr>
          <p:cNvPr id="98" name="Picture 97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4724400"/>
            <a:ext cx="609600" cy="533400"/>
          </a:xfrm>
          <a:prstGeom prst="rect">
            <a:avLst/>
          </a:prstGeom>
        </p:spPr>
      </p:pic>
      <p:pic>
        <p:nvPicPr>
          <p:cNvPr id="99" name="Picture 98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4724400"/>
            <a:ext cx="609600" cy="533400"/>
          </a:xfrm>
          <a:prstGeom prst="rect">
            <a:avLst/>
          </a:prstGeom>
        </p:spPr>
      </p:pic>
      <p:pic>
        <p:nvPicPr>
          <p:cNvPr id="100" name="Picture 99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4800600"/>
            <a:ext cx="609600" cy="533400"/>
          </a:xfrm>
          <a:prstGeom prst="rect">
            <a:avLst/>
          </a:prstGeom>
        </p:spPr>
      </p:pic>
      <p:pic>
        <p:nvPicPr>
          <p:cNvPr id="101" name="Picture 100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4800600"/>
            <a:ext cx="609600" cy="533400"/>
          </a:xfrm>
          <a:prstGeom prst="rect">
            <a:avLst/>
          </a:prstGeom>
        </p:spPr>
      </p:pic>
      <p:pic>
        <p:nvPicPr>
          <p:cNvPr id="102" name="Picture 101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4800600"/>
            <a:ext cx="609600" cy="533400"/>
          </a:xfrm>
          <a:prstGeom prst="rect">
            <a:avLst/>
          </a:prstGeom>
        </p:spPr>
      </p:pic>
      <p:pic>
        <p:nvPicPr>
          <p:cNvPr id="103" name="Picture 102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4876800"/>
            <a:ext cx="609600" cy="533400"/>
          </a:xfrm>
          <a:prstGeom prst="rect">
            <a:avLst/>
          </a:prstGeom>
        </p:spPr>
      </p:pic>
      <p:pic>
        <p:nvPicPr>
          <p:cNvPr id="104" name="Picture 103" descr="boll_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4876800"/>
            <a:ext cx="6096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056503"/>
            <a:ext cx="8534400" cy="21236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কতগুলো বল আছে?</a:t>
            </a:r>
          </a:p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তোমারা কি জানো ,কীভাবে দল গঠন করে গণনা করতে হয়।  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7391400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চল আজ আমরা ১০ এর দল গঠন করে গণনা করি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066800"/>
            <a:ext cx="8229600" cy="22775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বাস্তব পর্যায়ে অনেকগুলো কাঠি নিয়ে শিক্ষার্থীদের সামনে ১০টি করে বান্ডিল </a:t>
            </a:r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 দেখাব 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152400" y="304800"/>
            <a:ext cx="1905000" cy="4572000"/>
            <a:chOff x="152400" y="304800"/>
            <a:chExt cx="2743200" cy="4876800"/>
          </a:xfrm>
        </p:grpSpPr>
        <p:grpSp>
          <p:nvGrpSpPr>
            <p:cNvPr id="13" name="Group 12"/>
            <p:cNvGrpSpPr/>
            <p:nvPr/>
          </p:nvGrpSpPr>
          <p:grpSpPr>
            <a:xfrm>
              <a:off x="152400" y="304800"/>
              <a:ext cx="457200" cy="4876800"/>
              <a:chOff x="152400" y="304800"/>
              <a:chExt cx="609600" cy="6400800"/>
            </a:xfrm>
          </p:grpSpPr>
          <p:pic>
            <p:nvPicPr>
              <p:cNvPr id="3" name="Picture 2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304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4" name="Picture 3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914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5" name="Picture 4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1524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6" name="Picture 5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2209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7" name="Picture 6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2819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8" name="Picture 7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35052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9" name="Picture 8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4191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0" name="Picture 9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4876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1" name="Picture 10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5486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2" name="Picture 11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6172200"/>
                <a:ext cx="609600" cy="533400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>
              <a:off x="762000" y="304800"/>
              <a:ext cx="457200" cy="4876800"/>
              <a:chOff x="152400" y="304800"/>
              <a:chExt cx="609600" cy="6400800"/>
            </a:xfrm>
          </p:grpSpPr>
          <p:pic>
            <p:nvPicPr>
              <p:cNvPr id="15" name="Picture 14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304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6" name="Picture 15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914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7" name="Picture 16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1524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8" name="Picture 17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2209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9" name="Picture 18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2819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0" name="Picture 19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35052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1" name="Picture 20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4191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2" name="Picture 21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4876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3" name="Picture 22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5486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4" name="Picture 23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6172200"/>
                <a:ext cx="609600" cy="533400"/>
              </a:xfrm>
              <a:prstGeom prst="rect">
                <a:avLst/>
              </a:prstGeom>
            </p:spPr>
          </p:pic>
        </p:grpSp>
        <p:grpSp>
          <p:nvGrpSpPr>
            <p:cNvPr id="25" name="Group 24"/>
            <p:cNvGrpSpPr/>
            <p:nvPr/>
          </p:nvGrpSpPr>
          <p:grpSpPr>
            <a:xfrm>
              <a:off x="2438400" y="304800"/>
              <a:ext cx="457200" cy="4876800"/>
              <a:chOff x="152400" y="304800"/>
              <a:chExt cx="609600" cy="6400800"/>
            </a:xfrm>
          </p:grpSpPr>
          <p:pic>
            <p:nvPicPr>
              <p:cNvPr id="26" name="Picture 25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304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7" name="Picture 26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914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8" name="Picture 27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1524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9" name="Picture 28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2209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30" name="Picture 29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2819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31" name="Picture 30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35052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32" name="Picture 31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4191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33" name="Picture 32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4876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34" name="Picture 33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5486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35" name="Picture 34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6172200"/>
                <a:ext cx="609600" cy="533400"/>
              </a:xfrm>
              <a:prstGeom prst="rect">
                <a:avLst/>
              </a:prstGeom>
            </p:spPr>
          </p:pic>
        </p:grpSp>
        <p:grpSp>
          <p:nvGrpSpPr>
            <p:cNvPr id="36" name="Group 35"/>
            <p:cNvGrpSpPr/>
            <p:nvPr/>
          </p:nvGrpSpPr>
          <p:grpSpPr>
            <a:xfrm>
              <a:off x="1905000" y="304800"/>
              <a:ext cx="457200" cy="4876800"/>
              <a:chOff x="152400" y="304800"/>
              <a:chExt cx="609600" cy="6400800"/>
            </a:xfrm>
          </p:grpSpPr>
          <p:pic>
            <p:nvPicPr>
              <p:cNvPr id="37" name="Picture 36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304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38" name="Picture 37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914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39" name="Picture 38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1524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40" name="Picture 39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2209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41" name="Picture 40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2819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42" name="Picture 41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35052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43" name="Picture 42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4191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44" name="Picture 43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4876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45" name="Picture 44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5486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46" name="Picture 45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6172200"/>
                <a:ext cx="609600" cy="533400"/>
              </a:xfrm>
              <a:prstGeom prst="rect">
                <a:avLst/>
              </a:prstGeom>
            </p:spPr>
          </p:pic>
        </p:grpSp>
        <p:grpSp>
          <p:nvGrpSpPr>
            <p:cNvPr id="47" name="Group 46"/>
            <p:cNvGrpSpPr/>
            <p:nvPr/>
          </p:nvGrpSpPr>
          <p:grpSpPr>
            <a:xfrm>
              <a:off x="1249679" y="304800"/>
              <a:ext cx="579121" cy="4795520"/>
              <a:chOff x="-10161" y="304800"/>
              <a:chExt cx="772161" cy="6294120"/>
            </a:xfrm>
          </p:grpSpPr>
          <p:pic>
            <p:nvPicPr>
              <p:cNvPr id="48" name="Picture 47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304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49" name="Picture 48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914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50" name="Picture 49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1524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51" name="Picture 50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2209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52" name="Picture 51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2819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53" name="Picture 52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35052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54" name="Picture 53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4191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55" name="Picture 54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4876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56" name="Picture 55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2400" y="5486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57" name="Picture 56" descr="boll_red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-10161" y="6065520"/>
                <a:ext cx="609600" cy="533400"/>
              </a:xfrm>
              <a:prstGeom prst="rect">
                <a:avLst/>
              </a:prstGeom>
            </p:spPr>
          </p:pic>
        </p:grpSp>
      </p:grpSp>
      <p:grpSp>
        <p:nvGrpSpPr>
          <p:cNvPr id="59" name="Group 58"/>
          <p:cNvGrpSpPr/>
          <p:nvPr/>
        </p:nvGrpSpPr>
        <p:grpSpPr>
          <a:xfrm>
            <a:off x="2286000" y="228600"/>
            <a:ext cx="1828800" cy="4572000"/>
            <a:chOff x="152400" y="304800"/>
            <a:chExt cx="2743200" cy="4876800"/>
          </a:xfrm>
        </p:grpSpPr>
        <p:grpSp>
          <p:nvGrpSpPr>
            <p:cNvPr id="60" name="Group 12"/>
            <p:cNvGrpSpPr/>
            <p:nvPr/>
          </p:nvGrpSpPr>
          <p:grpSpPr>
            <a:xfrm>
              <a:off x="152400" y="304800"/>
              <a:ext cx="457200" cy="4876798"/>
              <a:chOff x="152400" y="304800"/>
              <a:chExt cx="609600" cy="6400800"/>
            </a:xfrm>
          </p:grpSpPr>
          <p:pic>
            <p:nvPicPr>
              <p:cNvPr id="105" name="Picture 2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304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06" name="Picture 3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914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07" name="Picture 4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1524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08" name="Picture 5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2209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09" name="Picture 6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2819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10" name="Picture 7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35052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11" name="Picture 8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4191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12" name="Picture 9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4876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13" name="Picture 10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5486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14" name="Picture 11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6172200"/>
                <a:ext cx="609600" cy="533400"/>
              </a:xfrm>
              <a:prstGeom prst="rect">
                <a:avLst/>
              </a:prstGeom>
            </p:spPr>
          </p:pic>
        </p:grpSp>
        <p:grpSp>
          <p:nvGrpSpPr>
            <p:cNvPr id="61" name="Group 13"/>
            <p:cNvGrpSpPr/>
            <p:nvPr/>
          </p:nvGrpSpPr>
          <p:grpSpPr>
            <a:xfrm>
              <a:off x="762000" y="304800"/>
              <a:ext cx="457200" cy="4876798"/>
              <a:chOff x="152400" y="304800"/>
              <a:chExt cx="609600" cy="6400800"/>
            </a:xfrm>
          </p:grpSpPr>
          <p:pic>
            <p:nvPicPr>
              <p:cNvPr id="95" name="Picture 94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304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96" name="Picture 95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914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97" name="Picture 96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1524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98" name="Picture 97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2209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99" name="Picture 98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2819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00" name="Picture 99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35052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01" name="Picture 100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4191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02" name="Picture 101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4876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03" name="Picture 102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5486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04" name="Picture 103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6172200"/>
                <a:ext cx="609600" cy="533400"/>
              </a:xfrm>
              <a:prstGeom prst="rect">
                <a:avLst/>
              </a:prstGeom>
            </p:spPr>
          </p:pic>
        </p:grpSp>
        <p:grpSp>
          <p:nvGrpSpPr>
            <p:cNvPr id="62" name="Group 24"/>
            <p:cNvGrpSpPr/>
            <p:nvPr/>
          </p:nvGrpSpPr>
          <p:grpSpPr>
            <a:xfrm>
              <a:off x="2438400" y="304800"/>
              <a:ext cx="457200" cy="4876798"/>
              <a:chOff x="152400" y="304800"/>
              <a:chExt cx="609600" cy="6400800"/>
            </a:xfrm>
          </p:grpSpPr>
          <p:pic>
            <p:nvPicPr>
              <p:cNvPr id="85" name="Picture 84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304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86" name="Picture 85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914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87" name="Picture 86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1524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88" name="Picture 87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2209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89" name="Picture 88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2819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90" name="Picture 89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35052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91" name="Picture 90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4191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92" name="Picture 91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4876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93" name="Picture 92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5486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94" name="Picture 93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6172200"/>
                <a:ext cx="609600" cy="533400"/>
              </a:xfrm>
              <a:prstGeom prst="rect">
                <a:avLst/>
              </a:prstGeom>
            </p:spPr>
          </p:pic>
        </p:grpSp>
        <p:grpSp>
          <p:nvGrpSpPr>
            <p:cNvPr id="63" name="Group 35"/>
            <p:cNvGrpSpPr/>
            <p:nvPr/>
          </p:nvGrpSpPr>
          <p:grpSpPr>
            <a:xfrm>
              <a:off x="1905000" y="304800"/>
              <a:ext cx="457200" cy="4876798"/>
              <a:chOff x="152400" y="304800"/>
              <a:chExt cx="609600" cy="6400800"/>
            </a:xfrm>
          </p:grpSpPr>
          <p:pic>
            <p:nvPicPr>
              <p:cNvPr id="75" name="Picture 74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304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76" name="Picture 75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914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77" name="Picture 76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1524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78" name="Picture 77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2209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79" name="Picture 78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2819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80" name="Picture 79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35052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81" name="Picture 80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4191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82" name="Picture 81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4876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83" name="Picture 82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5486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84" name="Picture 83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6172200"/>
                <a:ext cx="609600" cy="533400"/>
              </a:xfrm>
              <a:prstGeom prst="rect">
                <a:avLst/>
              </a:prstGeom>
            </p:spPr>
          </p:pic>
        </p:grpSp>
        <p:grpSp>
          <p:nvGrpSpPr>
            <p:cNvPr id="64" name="Group 46"/>
            <p:cNvGrpSpPr/>
            <p:nvPr/>
          </p:nvGrpSpPr>
          <p:grpSpPr>
            <a:xfrm>
              <a:off x="1371600" y="304800"/>
              <a:ext cx="457200" cy="4876798"/>
              <a:chOff x="152400" y="304800"/>
              <a:chExt cx="609600" cy="6400800"/>
            </a:xfrm>
          </p:grpSpPr>
          <p:pic>
            <p:nvPicPr>
              <p:cNvPr id="65" name="Picture 64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304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66" name="Picture 65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914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67" name="Picture 66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1524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68" name="Picture 67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2209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69" name="Picture 68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2819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70" name="Picture 69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35052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71" name="Picture 70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4191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72" name="Picture 71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4876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73" name="Picture 72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5486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74" name="Picture 73" descr="boll_re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6172200"/>
                <a:ext cx="609600" cy="533400"/>
              </a:xfrm>
              <a:prstGeom prst="rect">
                <a:avLst/>
              </a:prstGeom>
            </p:spPr>
          </p:pic>
        </p:grpSp>
      </p:grpSp>
      <p:grpSp>
        <p:nvGrpSpPr>
          <p:cNvPr id="115" name="Group 114"/>
          <p:cNvGrpSpPr/>
          <p:nvPr/>
        </p:nvGrpSpPr>
        <p:grpSpPr>
          <a:xfrm>
            <a:off x="4495800" y="304800"/>
            <a:ext cx="1905000" cy="4343400"/>
            <a:chOff x="152400" y="304800"/>
            <a:chExt cx="2743200" cy="4876800"/>
          </a:xfrm>
        </p:grpSpPr>
        <p:grpSp>
          <p:nvGrpSpPr>
            <p:cNvPr id="116" name="Group 12"/>
            <p:cNvGrpSpPr/>
            <p:nvPr/>
          </p:nvGrpSpPr>
          <p:grpSpPr>
            <a:xfrm>
              <a:off x="152400" y="304800"/>
              <a:ext cx="457200" cy="4876798"/>
              <a:chOff x="152400" y="304800"/>
              <a:chExt cx="609600" cy="6400800"/>
            </a:xfrm>
          </p:grpSpPr>
          <p:pic>
            <p:nvPicPr>
              <p:cNvPr id="161" name="Picture 2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304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62" name="Picture 3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914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63" name="Picture 4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1524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64" name="Picture 5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2209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65" name="Picture 6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2819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66" name="Picture 7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35052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67" name="Picture 8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4191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68" name="Picture 9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4876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69" name="Picture 10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5486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70" name="Picture 11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6172200"/>
                <a:ext cx="609600" cy="533400"/>
              </a:xfrm>
              <a:prstGeom prst="rect">
                <a:avLst/>
              </a:prstGeom>
            </p:spPr>
          </p:pic>
        </p:grpSp>
        <p:grpSp>
          <p:nvGrpSpPr>
            <p:cNvPr id="117" name="Group 13"/>
            <p:cNvGrpSpPr/>
            <p:nvPr/>
          </p:nvGrpSpPr>
          <p:grpSpPr>
            <a:xfrm>
              <a:off x="762000" y="304800"/>
              <a:ext cx="457200" cy="4876798"/>
              <a:chOff x="152400" y="304800"/>
              <a:chExt cx="609600" cy="6400800"/>
            </a:xfrm>
          </p:grpSpPr>
          <p:pic>
            <p:nvPicPr>
              <p:cNvPr id="151" name="Picture 150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304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52" name="Picture 151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914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53" name="Picture 152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1524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54" name="Picture 153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2209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55" name="Picture 154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2819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56" name="Picture 155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35052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57" name="Picture 156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4191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58" name="Picture 157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4876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59" name="Picture 158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5486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60" name="Picture 159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6172200"/>
                <a:ext cx="609600" cy="533400"/>
              </a:xfrm>
              <a:prstGeom prst="rect">
                <a:avLst/>
              </a:prstGeom>
            </p:spPr>
          </p:pic>
        </p:grpSp>
        <p:grpSp>
          <p:nvGrpSpPr>
            <p:cNvPr id="118" name="Group 24"/>
            <p:cNvGrpSpPr/>
            <p:nvPr/>
          </p:nvGrpSpPr>
          <p:grpSpPr>
            <a:xfrm>
              <a:off x="2438400" y="304800"/>
              <a:ext cx="457200" cy="4876798"/>
              <a:chOff x="152400" y="304800"/>
              <a:chExt cx="609600" cy="6400800"/>
            </a:xfrm>
          </p:grpSpPr>
          <p:pic>
            <p:nvPicPr>
              <p:cNvPr id="141" name="Picture 140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304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42" name="Picture 141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914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43" name="Picture 142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1524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44" name="Picture 143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2209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45" name="Picture 144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2819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46" name="Picture 145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35052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47" name="Picture 146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4191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48" name="Picture 147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4876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49" name="Picture 148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5486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50" name="Picture 149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6172200"/>
                <a:ext cx="609600" cy="533400"/>
              </a:xfrm>
              <a:prstGeom prst="rect">
                <a:avLst/>
              </a:prstGeom>
            </p:spPr>
          </p:pic>
        </p:grpSp>
        <p:grpSp>
          <p:nvGrpSpPr>
            <p:cNvPr id="119" name="Group 35"/>
            <p:cNvGrpSpPr/>
            <p:nvPr/>
          </p:nvGrpSpPr>
          <p:grpSpPr>
            <a:xfrm>
              <a:off x="1905000" y="304800"/>
              <a:ext cx="457200" cy="4876798"/>
              <a:chOff x="152400" y="304800"/>
              <a:chExt cx="609600" cy="6400800"/>
            </a:xfrm>
          </p:grpSpPr>
          <p:pic>
            <p:nvPicPr>
              <p:cNvPr id="131" name="Picture 130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304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32" name="Picture 131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914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33" name="Picture 132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1524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34" name="Picture 133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2209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35" name="Picture 134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2819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36" name="Picture 135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35052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37" name="Picture 136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4191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38" name="Picture 137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4876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39" name="Picture 138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5486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40" name="Picture 139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6172200"/>
                <a:ext cx="609600" cy="533400"/>
              </a:xfrm>
              <a:prstGeom prst="rect">
                <a:avLst/>
              </a:prstGeom>
            </p:spPr>
          </p:pic>
        </p:grpSp>
        <p:grpSp>
          <p:nvGrpSpPr>
            <p:cNvPr id="120" name="Group 46"/>
            <p:cNvGrpSpPr/>
            <p:nvPr/>
          </p:nvGrpSpPr>
          <p:grpSpPr>
            <a:xfrm>
              <a:off x="1371600" y="304800"/>
              <a:ext cx="457200" cy="4876798"/>
              <a:chOff x="152400" y="304800"/>
              <a:chExt cx="609600" cy="6400800"/>
            </a:xfrm>
          </p:grpSpPr>
          <p:pic>
            <p:nvPicPr>
              <p:cNvPr id="121" name="Picture 120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304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22" name="Picture 121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914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23" name="Picture 122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1524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24" name="Picture 123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2209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25" name="Picture 124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2819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26" name="Picture 125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35052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27" name="Picture 126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4191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28" name="Picture 127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4876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29" name="Picture 128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5486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30" name="Picture 129" descr="boll_red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2400" y="6172200"/>
                <a:ext cx="609600" cy="533400"/>
              </a:xfrm>
              <a:prstGeom prst="rect">
                <a:avLst/>
              </a:prstGeom>
            </p:spPr>
          </p:pic>
        </p:grpSp>
      </p:grpSp>
      <p:grpSp>
        <p:nvGrpSpPr>
          <p:cNvPr id="171" name="Group 170"/>
          <p:cNvGrpSpPr/>
          <p:nvPr/>
        </p:nvGrpSpPr>
        <p:grpSpPr>
          <a:xfrm>
            <a:off x="6553200" y="152400"/>
            <a:ext cx="1828800" cy="4724400"/>
            <a:chOff x="152400" y="304800"/>
            <a:chExt cx="2743200" cy="4876800"/>
          </a:xfrm>
        </p:grpSpPr>
        <p:grpSp>
          <p:nvGrpSpPr>
            <p:cNvPr id="172" name="Group 12"/>
            <p:cNvGrpSpPr/>
            <p:nvPr/>
          </p:nvGrpSpPr>
          <p:grpSpPr>
            <a:xfrm>
              <a:off x="152400" y="304800"/>
              <a:ext cx="457200" cy="4876798"/>
              <a:chOff x="152400" y="304800"/>
              <a:chExt cx="609600" cy="6400800"/>
            </a:xfrm>
          </p:grpSpPr>
          <p:pic>
            <p:nvPicPr>
              <p:cNvPr id="217" name="Picture 2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304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18" name="Picture 3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914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19" name="Picture 4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1524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20" name="Picture 5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2209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21" name="Picture 6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2819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22" name="Picture 7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35052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23" name="Picture 8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4191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24" name="Picture 9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4876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25" name="Picture 10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5486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26" name="Picture 11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6172200"/>
                <a:ext cx="609600" cy="533400"/>
              </a:xfrm>
              <a:prstGeom prst="rect">
                <a:avLst/>
              </a:prstGeom>
            </p:spPr>
          </p:pic>
        </p:grpSp>
        <p:grpSp>
          <p:nvGrpSpPr>
            <p:cNvPr id="173" name="Group 13"/>
            <p:cNvGrpSpPr/>
            <p:nvPr/>
          </p:nvGrpSpPr>
          <p:grpSpPr>
            <a:xfrm>
              <a:off x="762000" y="304800"/>
              <a:ext cx="457200" cy="4876798"/>
              <a:chOff x="152400" y="304800"/>
              <a:chExt cx="609600" cy="6400800"/>
            </a:xfrm>
          </p:grpSpPr>
          <p:pic>
            <p:nvPicPr>
              <p:cNvPr id="207" name="Picture 206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304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08" name="Picture 207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914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09" name="Picture 208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1524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10" name="Picture 209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2209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11" name="Picture 210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2819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12" name="Picture 211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35052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13" name="Picture 212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4191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14" name="Picture 213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4876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15" name="Picture 214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5486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16" name="Picture 215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6172200"/>
                <a:ext cx="609600" cy="533400"/>
              </a:xfrm>
              <a:prstGeom prst="rect">
                <a:avLst/>
              </a:prstGeom>
            </p:spPr>
          </p:pic>
        </p:grpSp>
        <p:grpSp>
          <p:nvGrpSpPr>
            <p:cNvPr id="174" name="Group 24"/>
            <p:cNvGrpSpPr/>
            <p:nvPr/>
          </p:nvGrpSpPr>
          <p:grpSpPr>
            <a:xfrm>
              <a:off x="2438400" y="304800"/>
              <a:ext cx="457200" cy="4876798"/>
              <a:chOff x="152400" y="304800"/>
              <a:chExt cx="609600" cy="6400800"/>
            </a:xfrm>
          </p:grpSpPr>
          <p:pic>
            <p:nvPicPr>
              <p:cNvPr id="197" name="Picture 196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304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98" name="Picture 197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914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99" name="Picture 198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1524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00" name="Picture 199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2209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01" name="Picture 200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2819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02" name="Picture 201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35052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03" name="Picture 202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4191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04" name="Picture 203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4876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05" name="Picture 204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5486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206" name="Picture 205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6172200"/>
                <a:ext cx="609600" cy="533400"/>
              </a:xfrm>
              <a:prstGeom prst="rect">
                <a:avLst/>
              </a:prstGeom>
            </p:spPr>
          </p:pic>
        </p:grpSp>
        <p:grpSp>
          <p:nvGrpSpPr>
            <p:cNvPr id="175" name="Group 35"/>
            <p:cNvGrpSpPr/>
            <p:nvPr/>
          </p:nvGrpSpPr>
          <p:grpSpPr>
            <a:xfrm>
              <a:off x="1905000" y="304800"/>
              <a:ext cx="457200" cy="4876798"/>
              <a:chOff x="152400" y="304800"/>
              <a:chExt cx="609600" cy="6400800"/>
            </a:xfrm>
          </p:grpSpPr>
          <p:pic>
            <p:nvPicPr>
              <p:cNvPr id="187" name="Picture 186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304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88" name="Picture 187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914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89" name="Picture 188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1524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90" name="Picture 189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2209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91" name="Picture 190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2819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92" name="Picture 191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35052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93" name="Picture 192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4191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94" name="Picture 193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4876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95" name="Picture 194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5486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96" name="Picture 195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6172200"/>
                <a:ext cx="609600" cy="533400"/>
              </a:xfrm>
              <a:prstGeom prst="rect">
                <a:avLst/>
              </a:prstGeom>
            </p:spPr>
          </p:pic>
        </p:grpSp>
        <p:grpSp>
          <p:nvGrpSpPr>
            <p:cNvPr id="176" name="Group 46"/>
            <p:cNvGrpSpPr/>
            <p:nvPr/>
          </p:nvGrpSpPr>
          <p:grpSpPr>
            <a:xfrm>
              <a:off x="1371600" y="304800"/>
              <a:ext cx="457200" cy="4876798"/>
              <a:chOff x="152400" y="304800"/>
              <a:chExt cx="609600" cy="6400800"/>
            </a:xfrm>
          </p:grpSpPr>
          <p:pic>
            <p:nvPicPr>
              <p:cNvPr id="177" name="Picture 176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304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78" name="Picture 177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914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79" name="Picture 178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1524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80" name="Picture 179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2209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81" name="Picture 180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2819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82" name="Picture 181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35052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83" name="Picture 182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41910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84" name="Picture 183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48768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85" name="Picture 184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5486400"/>
                <a:ext cx="609600" cy="533400"/>
              </a:xfrm>
              <a:prstGeom prst="rect">
                <a:avLst/>
              </a:prstGeom>
            </p:spPr>
          </p:pic>
          <p:pic>
            <p:nvPicPr>
              <p:cNvPr id="186" name="Picture 185" descr="boll_red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52400" y="6172200"/>
                <a:ext cx="609600" cy="533400"/>
              </a:xfrm>
              <a:prstGeom prst="rect">
                <a:avLst/>
              </a:prstGeom>
            </p:spPr>
          </p:pic>
        </p:grpSp>
      </p:grpSp>
      <p:sp>
        <p:nvSpPr>
          <p:cNvPr id="227" name="Rectangle 226"/>
          <p:cNvSpPr/>
          <p:nvPr/>
        </p:nvSpPr>
        <p:spPr>
          <a:xfrm>
            <a:off x="0" y="152400"/>
            <a:ext cx="2286000" cy="48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6477000" y="152400"/>
            <a:ext cx="1981200" cy="48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2209800" y="152400"/>
            <a:ext cx="2057400" cy="48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4495800" y="152400"/>
            <a:ext cx="1981200" cy="48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ight Brace 230"/>
          <p:cNvSpPr/>
          <p:nvPr/>
        </p:nvSpPr>
        <p:spPr>
          <a:xfrm rot="5400000">
            <a:off x="2019300" y="3238500"/>
            <a:ext cx="304800" cy="40386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ight Brace 231"/>
          <p:cNvSpPr/>
          <p:nvPr/>
        </p:nvSpPr>
        <p:spPr>
          <a:xfrm rot="5400000">
            <a:off x="6362700" y="3238500"/>
            <a:ext cx="304800" cy="40386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ight Brace 232"/>
          <p:cNvSpPr/>
          <p:nvPr/>
        </p:nvSpPr>
        <p:spPr>
          <a:xfrm rot="5400000">
            <a:off x="4191000" y="3429000"/>
            <a:ext cx="304800" cy="441960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TextBox 233"/>
          <p:cNvSpPr txBox="1"/>
          <p:nvPr/>
        </p:nvSpPr>
        <p:spPr>
          <a:xfrm>
            <a:off x="1752600" y="58674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দুইটি একশত আছে  দুই শত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153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NikoshBAN</vt:lpstr>
      <vt:lpstr>Zbats-PS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IMD</cp:lastModifiedBy>
  <cp:revision>94</cp:revision>
  <dcterms:created xsi:type="dcterms:W3CDTF">2006-08-16T00:00:00Z</dcterms:created>
  <dcterms:modified xsi:type="dcterms:W3CDTF">2020-04-04T12:58:17Z</dcterms:modified>
</cp:coreProperties>
</file>