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1" r:id="rId2"/>
    <p:sldId id="309" r:id="rId3"/>
    <p:sldId id="256" r:id="rId4"/>
    <p:sldId id="257" r:id="rId5"/>
    <p:sldId id="258" r:id="rId6"/>
    <p:sldId id="292" r:id="rId7"/>
    <p:sldId id="280" r:id="rId8"/>
    <p:sldId id="283" r:id="rId9"/>
    <p:sldId id="302" r:id="rId10"/>
    <p:sldId id="288" r:id="rId11"/>
    <p:sldId id="289" r:id="rId12"/>
    <p:sldId id="303" r:id="rId13"/>
    <p:sldId id="274" r:id="rId14"/>
    <p:sldId id="286" r:id="rId15"/>
    <p:sldId id="304" r:id="rId16"/>
    <p:sldId id="279" r:id="rId17"/>
    <p:sldId id="305" r:id="rId18"/>
    <p:sldId id="306" r:id="rId19"/>
    <p:sldId id="307" r:id="rId20"/>
    <p:sldId id="284" r:id="rId21"/>
    <p:sldId id="308" r:id="rId22"/>
    <p:sldId id="299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en-US" sz="2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amount in a departmental store (Core Taka)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0362669294452374E-2"/>
          <c:y val="0"/>
        </c:manualLayout>
      </c:layout>
      <c:overlay val="0"/>
      <c:spPr>
        <a:noFill/>
        <a:ln>
          <a:solidFill>
            <a:schemeClr val="accent6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4.5</c:v>
                </c:pt>
                <c:pt idx="1">
                  <c:v>4.7</c:v>
                </c:pt>
                <c:pt idx="2">
                  <c:v>5.7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4-46C6-B6A0-4F35BA1F40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7964-46C6-B6A0-4F35BA1F40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964-46C6-B6A0-4F35BA1F4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3679103"/>
        <c:axId val="883681599"/>
      </c:barChart>
      <c:catAx>
        <c:axId val="883679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681599"/>
        <c:crosses val="autoZero"/>
        <c:auto val="1"/>
        <c:lblAlgn val="ctr"/>
        <c:lblOffset val="100"/>
        <c:noMultiLvlLbl val="0"/>
      </c:catAx>
      <c:valAx>
        <c:axId val="883681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67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BA335-598D-4DF6-8D50-A1A5992B689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19FDE-27E7-48D7-BB47-8BF159D0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4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FDE-27E7-48D7-BB47-8BF159D0AB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0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84645" y="6596390"/>
            <a:ext cx="10467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Manik Chandra Majumder # Senior Teacher # Gazirhat High School # Senbag #  Noakhali # 01717155169</a:t>
            </a:r>
            <a:endParaRPr lang="en-US" sz="1100" b="1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32010" cy="309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76184" y="21594"/>
            <a:ext cx="215815" cy="287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76183" y="6585772"/>
            <a:ext cx="193070" cy="257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33854"/>
            <a:ext cx="232010" cy="3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5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970FC-799C-47F4-A868-AEF287BD110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970FC-799C-47F4-A868-AEF287BD110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3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970FC-799C-47F4-A868-AEF287BD110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970FC-799C-47F4-A868-AEF287BD110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970FC-799C-47F4-A868-AEF287BD110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3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970FC-799C-47F4-A868-AEF287BD110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2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970FC-799C-47F4-A868-AEF287BD110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970FC-799C-47F4-A868-AEF287BD110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970FC-799C-47F4-A868-AEF287BD110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7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970FC-799C-47F4-A868-AEF287BD110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3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755642"/>
          </a:xfrm>
          <a:prstGeom prst="frame">
            <a:avLst>
              <a:gd name="adj1" fmla="val 17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7225" y="6494032"/>
            <a:ext cx="10836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Manik Chandra Majumder # Senior Teacher # Gazirhat High School # Senbag # Noakhali,</a:t>
            </a:r>
            <a:r>
              <a:rPr lang="en-US" sz="11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# 01717155169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13647"/>
            <a:ext cx="247264" cy="150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5252" y="6582743"/>
            <a:ext cx="247264" cy="1501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952361" y="6582743"/>
            <a:ext cx="247264" cy="1501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952361" y="13648"/>
            <a:ext cx="247264" cy="1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User\Downloads\Dubai-Miracle-Gard_2492910a.jpg">
            <a:extLst>
              <a:ext uri="{FF2B5EF4-FFF2-40B4-BE49-F238E27FC236}">
                <a16:creationId xmlns:a16="http://schemas.microsoft.com/office/drawing/2014/main" id="{A24F2CDC-A7A5-4A8F-A6CF-A6821D745EFF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519" y="1371601"/>
            <a:ext cx="9989127" cy="507344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232" y="245307"/>
            <a:ext cx="11857703" cy="1008306"/>
          </a:xfrm>
          <a:custGeom>
            <a:avLst/>
            <a:gdLst>
              <a:gd name="connsiteX0" fmla="*/ 6995917 w 11621730"/>
              <a:gd name="connsiteY0" fmla="*/ 1095469 h 1323438"/>
              <a:gd name="connsiteX1" fmla="*/ 6928735 w 11621730"/>
              <a:gd name="connsiteY1" fmla="*/ 1103929 h 1323438"/>
              <a:gd name="connsiteX2" fmla="*/ 6900370 w 11621730"/>
              <a:gd name="connsiteY2" fmla="*/ 1145731 h 1323438"/>
              <a:gd name="connsiteX3" fmla="*/ 6929731 w 11621730"/>
              <a:gd name="connsiteY3" fmla="*/ 1191763 h 1323438"/>
              <a:gd name="connsiteX4" fmla="*/ 7040208 w 11621730"/>
              <a:gd name="connsiteY4" fmla="*/ 1212415 h 1323438"/>
              <a:gd name="connsiteX5" fmla="*/ 7148943 w 11621730"/>
              <a:gd name="connsiteY5" fmla="*/ 1194003 h 1323438"/>
              <a:gd name="connsiteX6" fmla="*/ 7188505 w 11621730"/>
              <a:gd name="connsiteY6" fmla="*/ 1142248 h 1323438"/>
              <a:gd name="connsiteX7" fmla="*/ 7181041 w 11621730"/>
              <a:gd name="connsiteY7" fmla="*/ 1121347 h 1323438"/>
              <a:gd name="connsiteX8" fmla="*/ 7140483 w 11621730"/>
              <a:gd name="connsiteY8" fmla="*/ 1100943 h 1323438"/>
              <a:gd name="connsiteX9" fmla="*/ 6995917 w 11621730"/>
              <a:gd name="connsiteY9" fmla="*/ 1095469 h 1323438"/>
              <a:gd name="connsiteX10" fmla="*/ 10365218 w 11621730"/>
              <a:gd name="connsiteY10" fmla="*/ 766029 h 1323438"/>
              <a:gd name="connsiteX11" fmla="*/ 10275642 w 11621730"/>
              <a:gd name="connsiteY11" fmla="*/ 841671 h 1323438"/>
              <a:gd name="connsiteX12" fmla="*/ 10256234 w 11621730"/>
              <a:gd name="connsiteY12" fmla="*/ 895914 h 1323438"/>
              <a:gd name="connsiteX13" fmla="*/ 10272657 w 11621730"/>
              <a:gd name="connsiteY13" fmla="*/ 936223 h 1323438"/>
              <a:gd name="connsiteX14" fmla="*/ 10307492 w 11621730"/>
              <a:gd name="connsiteY14" fmla="*/ 949659 h 1323438"/>
              <a:gd name="connsiteX15" fmla="*/ 10365218 w 11621730"/>
              <a:gd name="connsiteY15" fmla="*/ 921791 h 1323438"/>
              <a:gd name="connsiteX16" fmla="*/ 5024461 w 11621730"/>
              <a:gd name="connsiteY16" fmla="*/ 582896 h 1323438"/>
              <a:gd name="connsiteX17" fmla="*/ 4980917 w 11621730"/>
              <a:gd name="connsiteY17" fmla="*/ 602055 h 1323438"/>
              <a:gd name="connsiteX18" fmla="*/ 4957030 w 11621730"/>
              <a:gd name="connsiteY18" fmla="*/ 677697 h 1323438"/>
              <a:gd name="connsiteX19" fmla="*/ 4951308 w 11621730"/>
              <a:gd name="connsiteY19" fmla="*/ 834704 h 1323438"/>
              <a:gd name="connsiteX20" fmla="*/ 4958274 w 11621730"/>
              <a:gd name="connsiteY20" fmla="*/ 934232 h 1323438"/>
              <a:gd name="connsiteX21" fmla="*/ 4981663 w 11621730"/>
              <a:gd name="connsiteY21" fmla="*/ 987978 h 1323438"/>
              <a:gd name="connsiteX22" fmla="*/ 5022470 w 11621730"/>
              <a:gd name="connsiteY22" fmla="*/ 1006391 h 1323438"/>
              <a:gd name="connsiteX23" fmla="*/ 5059795 w 11621730"/>
              <a:gd name="connsiteY23" fmla="*/ 993950 h 1323438"/>
              <a:gd name="connsiteX24" fmla="*/ 5085671 w 11621730"/>
              <a:gd name="connsiteY24" fmla="*/ 946673 h 1323438"/>
              <a:gd name="connsiteX25" fmla="*/ 5095624 w 11621730"/>
              <a:gd name="connsiteY25" fmla="*/ 755578 h 1323438"/>
              <a:gd name="connsiteX26" fmla="*/ 5086169 w 11621730"/>
              <a:gd name="connsiteY26" fmla="*/ 639378 h 1323438"/>
              <a:gd name="connsiteX27" fmla="*/ 5058301 w 11621730"/>
              <a:gd name="connsiteY27" fmla="*/ 593346 h 1323438"/>
              <a:gd name="connsiteX28" fmla="*/ 5024461 w 11621730"/>
              <a:gd name="connsiteY28" fmla="*/ 582896 h 1323438"/>
              <a:gd name="connsiteX29" fmla="*/ 2624161 w 11621730"/>
              <a:gd name="connsiteY29" fmla="*/ 582896 h 1323438"/>
              <a:gd name="connsiteX30" fmla="*/ 2580617 w 11621730"/>
              <a:gd name="connsiteY30" fmla="*/ 602055 h 1323438"/>
              <a:gd name="connsiteX31" fmla="*/ 2556730 w 11621730"/>
              <a:gd name="connsiteY31" fmla="*/ 677697 h 1323438"/>
              <a:gd name="connsiteX32" fmla="*/ 2551008 w 11621730"/>
              <a:gd name="connsiteY32" fmla="*/ 834704 h 1323438"/>
              <a:gd name="connsiteX33" fmla="*/ 2557974 w 11621730"/>
              <a:gd name="connsiteY33" fmla="*/ 934232 h 1323438"/>
              <a:gd name="connsiteX34" fmla="*/ 2581364 w 11621730"/>
              <a:gd name="connsiteY34" fmla="*/ 987978 h 1323438"/>
              <a:gd name="connsiteX35" fmla="*/ 2622170 w 11621730"/>
              <a:gd name="connsiteY35" fmla="*/ 1006391 h 1323438"/>
              <a:gd name="connsiteX36" fmla="*/ 2659494 w 11621730"/>
              <a:gd name="connsiteY36" fmla="*/ 993950 h 1323438"/>
              <a:gd name="connsiteX37" fmla="*/ 2685371 w 11621730"/>
              <a:gd name="connsiteY37" fmla="*/ 946673 h 1323438"/>
              <a:gd name="connsiteX38" fmla="*/ 2695324 w 11621730"/>
              <a:gd name="connsiteY38" fmla="*/ 755578 h 1323438"/>
              <a:gd name="connsiteX39" fmla="*/ 2685869 w 11621730"/>
              <a:gd name="connsiteY39" fmla="*/ 639378 h 1323438"/>
              <a:gd name="connsiteX40" fmla="*/ 2658001 w 11621730"/>
              <a:gd name="connsiteY40" fmla="*/ 593346 h 1323438"/>
              <a:gd name="connsiteX41" fmla="*/ 2624161 w 11621730"/>
              <a:gd name="connsiteY41" fmla="*/ 582896 h 1323438"/>
              <a:gd name="connsiteX42" fmla="*/ 3972799 w 11621730"/>
              <a:gd name="connsiteY42" fmla="*/ 579910 h 1323438"/>
              <a:gd name="connsiteX43" fmla="*/ 3930500 w 11621730"/>
              <a:gd name="connsiteY43" fmla="*/ 605290 h 1323438"/>
              <a:gd name="connsiteX44" fmla="*/ 3901139 w 11621730"/>
              <a:gd name="connsiteY44" fmla="*/ 726715 h 1323438"/>
              <a:gd name="connsiteX45" fmla="*/ 3901139 w 11621730"/>
              <a:gd name="connsiteY45" fmla="*/ 744132 h 1323438"/>
              <a:gd name="connsiteX46" fmla="*/ 4036498 w 11621730"/>
              <a:gd name="connsiteY46" fmla="*/ 744132 h 1323438"/>
              <a:gd name="connsiteX47" fmla="*/ 4027789 w 11621730"/>
              <a:gd name="connsiteY47" fmla="*/ 634153 h 1323438"/>
              <a:gd name="connsiteX48" fmla="*/ 4000668 w 11621730"/>
              <a:gd name="connsiteY48" fmla="*/ 588867 h 1323438"/>
              <a:gd name="connsiteX49" fmla="*/ 3972799 w 11621730"/>
              <a:gd name="connsiteY49" fmla="*/ 579910 h 1323438"/>
              <a:gd name="connsiteX50" fmla="*/ 1429625 w 11621730"/>
              <a:gd name="connsiteY50" fmla="*/ 579910 h 1323438"/>
              <a:gd name="connsiteX51" fmla="*/ 1387325 w 11621730"/>
              <a:gd name="connsiteY51" fmla="*/ 605290 h 1323438"/>
              <a:gd name="connsiteX52" fmla="*/ 1357964 w 11621730"/>
              <a:gd name="connsiteY52" fmla="*/ 726715 h 1323438"/>
              <a:gd name="connsiteX53" fmla="*/ 1357964 w 11621730"/>
              <a:gd name="connsiteY53" fmla="*/ 744132 h 1323438"/>
              <a:gd name="connsiteX54" fmla="*/ 1493323 w 11621730"/>
              <a:gd name="connsiteY54" fmla="*/ 744132 h 1323438"/>
              <a:gd name="connsiteX55" fmla="*/ 1484614 w 11621730"/>
              <a:gd name="connsiteY55" fmla="*/ 634153 h 1323438"/>
              <a:gd name="connsiteX56" fmla="*/ 1457493 w 11621730"/>
              <a:gd name="connsiteY56" fmla="*/ 588867 h 1323438"/>
              <a:gd name="connsiteX57" fmla="*/ 1429625 w 11621730"/>
              <a:gd name="connsiteY57" fmla="*/ 579910 h 1323438"/>
              <a:gd name="connsiteX58" fmla="*/ 7025278 w 11621730"/>
              <a:gd name="connsiteY58" fmla="*/ 578417 h 1323438"/>
              <a:gd name="connsiteX59" fmla="*/ 6976509 w 11621730"/>
              <a:gd name="connsiteY59" fmla="*/ 607529 h 1323438"/>
              <a:gd name="connsiteX60" fmla="*/ 6956603 w 11621730"/>
              <a:gd name="connsiteY60" fmla="*/ 728208 h 1323438"/>
              <a:gd name="connsiteX61" fmla="*/ 6976260 w 11621730"/>
              <a:gd name="connsiteY61" fmla="*/ 829976 h 1323438"/>
              <a:gd name="connsiteX62" fmla="*/ 7022790 w 11621730"/>
              <a:gd name="connsiteY62" fmla="*/ 857595 h 1323438"/>
              <a:gd name="connsiteX63" fmla="*/ 7072554 w 11621730"/>
              <a:gd name="connsiteY63" fmla="*/ 830225 h 1323438"/>
              <a:gd name="connsiteX64" fmla="*/ 7092460 w 11621730"/>
              <a:gd name="connsiteY64" fmla="*/ 723729 h 1323438"/>
              <a:gd name="connsiteX65" fmla="*/ 7070066 w 11621730"/>
              <a:gd name="connsiteY65" fmla="*/ 602304 h 1323438"/>
              <a:gd name="connsiteX66" fmla="*/ 7025278 w 11621730"/>
              <a:gd name="connsiteY66" fmla="*/ 578417 h 1323438"/>
              <a:gd name="connsiteX67" fmla="*/ 7599448 w 11621730"/>
              <a:gd name="connsiteY67" fmla="*/ 561497 h 1323438"/>
              <a:gd name="connsiteX68" fmla="*/ 7794524 w 11621730"/>
              <a:gd name="connsiteY68" fmla="*/ 561497 h 1323438"/>
              <a:gd name="connsiteX69" fmla="*/ 7794524 w 11621730"/>
              <a:gd name="connsiteY69" fmla="*/ 930251 h 1323438"/>
              <a:gd name="connsiteX70" fmla="*/ 7805970 w 11621730"/>
              <a:gd name="connsiteY70" fmla="*/ 993203 h 1323438"/>
              <a:gd name="connsiteX71" fmla="*/ 7850758 w 11621730"/>
              <a:gd name="connsiteY71" fmla="*/ 1008879 h 1323438"/>
              <a:gd name="connsiteX72" fmla="*/ 7850758 w 11621730"/>
              <a:gd name="connsiteY72" fmla="*/ 1026794 h 1323438"/>
              <a:gd name="connsiteX73" fmla="*/ 7599448 w 11621730"/>
              <a:gd name="connsiteY73" fmla="*/ 1026794 h 1323438"/>
              <a:gd name="connsiteX74" fmla="*/ 7599448 w 11621730"/>
              <a:gd name="connsiteY74" fmla="*/ 1008879 h 1323438"/>
              <a:gd name="connsiteX75" fmla="*/ 7645231 w 11621730"/>
              <a:gd name="connsiteY75" fmla="*/ 990964 h 1323438"/>
              <a:gd name="connsiteX76" fmla="*/ 7655184 w 11621730"/>
              <a:gd name="connsiteY76" fmla="*/ 930251 h 1323438"/>
              <a:gd name="connsiteX77" fmla="*/ 7655184 w 11621730"/>
              <a:gd name="connsiteY77" fmla="*/ 658538 h 1323438"/>
              <a:gd name="connsiteX78" fmla="*/ 7643738 w 11621730"/>
              <a:gd name="connsiteY78" fmla="*/ 595586 h 1323438"/>
              <a:gd name="connsiteX79" fmla="*/ 7599448 w 11621730"/>
              <a:gd name="connsiteY79" fmla="*/ 579910 h 1323438"/>
              <a:gd name="connsiteX80" fmla="*/ 11173122 w 11621730"/>
              <a:gd name="connsiteY80" fmla="*/ 547563 h 1323438"/>
              <a:gd name="connsiteX81" fmla="*/ 11246276 w 11621730"/>
              <a:gd name="connsiteY81" fmla="*/ 565976 h 1323438"/>
              <a:gd name="connsiteX82" fmla="*/ 11268173 w 11621730"/>
              <a:gd name="connsiteY82" fmla="*/ 573440 h 1323438"/>
              <a:gd name="connsiteX83" fmla="*/ 11282604 w 11621730"/>
              <a:gd name="connsiteY83" fmla="*/ 569708 h 1323438"/>
              <a:gd name="connsiteX84" fmla="*/ 11300022 w 11621730"/>
              <a:gd name="connsiteY84" fmla="*/ 548558 h 1323438"/>
              <a:gd name="connsiteX85" fmla="*/ 11316942 w 11621730"/>
              <a:gd name="connsiteY85" fmla="*/ 548558 h 1323438"/>
              <a:gd name="connsiteX86" fmla="*/ 11324406 w 11621730"/>
              <a:gd name="connsiteY86" fmla="*/ 707307 h 1323438"/>
              <a:gd name="connsiteX87" fmla="*/ 11307486 w 11621730"/>
              <a:gd name="connsiteY87" fmla="*/ 707307 h 1323438"/>
              <a:gd name="connsiteX88" fmla="*/ 11244534 w 11621730"/>
              <a:gd name="connsiteY88" fmla="*/ 610764 h 1323438"/>
              <a:gd name="connsiteX89" fmla="*/ 11179592 w 11621730"/>
              <a:gd name="connsiteY89" fmla="*/ 584886 h 1323438"/>
              <a:gd name="connsiteX90" fmla="*/ 11144757 w 11621730"/>
              <a:gd name="connsiteY90" fmla="*/ 598571 h 1323438"/>
              <a:gd name="connsiteX91" fmla="*/ 11130325 w 11621730"/>
              <a:gd name="connsiteY91" fmla="*/ 630172 h 1323438"/>
              <a:gd name="connsiteX92" fmla="*/ 11140278 w 11621730"/>
              <a:gd name="connsiteY92" fmla="*/ 656049 h 1323438"/>
              <a:gd name="connsiteX93" fmla="*/ 11229356 w 11621730"/>
              <a:gd name="connsiteY93" fmla="*/ 725968 h 1323438"/>
              <a:gd name="connsiteX94" fmla="*/ 11325650 w 11621730"/>
              <a:gd name="connsiteY94" fmla="*/ 810070 h 1323438"/>
              <a:gd name="connsiteX95" fmla="*/ 11348791 w 11621730"/>
              <a:gd name="connsiteY95" fmla="*/ 887454 h 1323438"/>
              <a:gd name="connsiteX96" fmla="*/ 11329383 w 11621730"/>
              <a:gd name="connsiteY96" fmla="*/ 963593 h 1323438"/>
              <a:gd name="connsiteX97" fmla="*/ 11274642 w 11621730"/>
              <a:gd name="connsiteY97" fmla="*/ 1020822 h 1323438"/>
              <a:gd name="connsiteX98" fmla="*/ 11196512 w 11621730"/>
              <a:gd name="connsiteY98" fmla="*/ 1040728 h 1323438"/>
              <a:gd name="connsiteX99" fmla="*/ 11107433 w 11621730"/>
              <a:gd name="connsiteY99" fmla="*/ 1019827 h 1323438"/>
              <a:gd name="connsiteX100" fmla="*/ 11087030 w 11621730"/>
              <a:gd name="connsiteY100" fmla="*/ 1014353 h 1323438"/>
              <a:gd name="connsiteX101" fmla="*/ 11059660 w 11621730"/>
              <a:gd name="connsiteY101" fmla="*/ 1039235 h 1323438"/>
              <a:gd name="connsiteX102" fmla="*/ 11043237 w 11621730"/>
              <a:gd name="connsiteY102" fmla="*/ 1039235 h 1323438"/>
              <a:gd name="connsiteX103" fmla="*/ 11035275 w 11621730"/>
              <a:gd name="connsiteY103" fmla="*/ 872027 h 1323438"/>
              <a:gd name="connsiteX104" fmla="*/ 11052195 w 11621730"/>
              <a:gd name="connsiteY104" fmla="*/ 872027 h 1323438"/>
              <a:gd name="connsiteX105" fmla="*/ 11113654 w 11621730"/>
              <a:gd name="connsiteY105" fmla="*/ 970560 h 1323438"/>
              <a:gd name="connsiteX106" fmla="*/ 11187554 w 11621730"/>
              <a:gd name="connsiteY106" fmla="*/ 1003405 h 1323438"/>
              <a:gd name="connsiteX107" fmla="*/ 11226619 w 11621730"/>
              <a:gd name="connsiteY107" fmla="*/ 988724 h 1323438"/>
              <a:gd name="connsiteX108" fmla="*/ 11241797 w 11621730"/>
              <a:gd name="connsiteY108" fmla="*/ 953143 h 1323438"/>
              <a:gd name="connsiteX109" fmla="*/ 11226868 w 11621730"/>
              <a:gd name="connsiteY109" fmla="*/ 911838 h 1323438"/>
              <a:gd name="connsiteX110" fmla="*/ 11160184 w 11621730"/>
              <a:gd name="connsiteY110" fmla="*/ 859088 h 1323438"/>
              <a:gd name="connsiteX111" fmla="*/ 11061650 w 11621730"/>
              <a:gd name="connsiteY111" fmla="*/ 778470 h 1323438"/>
              <a:gd name="connsiteX112" fmla="*/ 11028806 w 11621730"/>
              <a:gd name="connsiteY112" fmla="*/ 688396 h 1323438"/>
              <a:gd name="connsiteX113" fmla="*/ 11065880 w 11621730"/>
              <a:gd name="connsiteY113" fmla="*/ 591107 h 1323438"/>
              <a:gd name="connsiteX114" fmla="*/ 11173122 w 11621730"/>
              <a:gd name="connsiteY114" fmla="*/ 547563 h 1323438"/>
              <a:gd name="connsiteX115" fmla="*/ 10773072 w 11621730"/>
              <a:gd name="connsiteY115" fmla="*/ 547563 h 1323438"/>
              <a:gd name="connsiteX116" fmla="*/ 10846226 w 11621730"/>
              <a:gd name="connsiteY116" fmla="*/ 565976 h 1323438"/>
              <a:gd name="connsiteX117" fmla="*/ 10868123 w 11621730"/>
              <a:gd name="connsiteY117" fmla="*/ 573440 h 1323438"/>
              <a:gd name="connsiteX118" fmla="*/ 10882554 w 11621730"/>
              <a:gd name="connsiteY118" fmla="*/ 569708 h 1323438"/>
              <a:gd name="connsiteX119" fmla="*/ 10899972 w 11621730"/>
              <a:gd name="connsiteY119" fmla="*/ 548558 h 1323438"/>
              <a:gd name="connsiteX120" fmla="*/ 10916892 w 11621730"/>
              <a:gd name="connsiteY120" fmla="*/ 548558 h 1323438"/>
              <a:gd name="connsiteX121" fmla="*/ 10924356 w 11621730"/>
              <a:gd name="connsiteY121" fmla="*/ 707307 h 1323438"/>
              <a:gd name="connsiteX122" fmla="*/ 10907436 w 11621730"/>
              <a:gd name="connsiteY122" fmla="*/ 707307 h 1323438"/>
              <a:gd name="connsiteX123" fmla="*/ 10844484 w 11621730"/>
              <a:gd name="connsiteY123" fmla="*/ 610764 h 1323438"/>
              <a:gd name="connsiteX124" fmla="*/ 10779542 w 11621730"/>
              <a:gd name="connsiteY124" fmla="*/ 584886 h 1323438"/>
              <a:gd name="connsiteX125" fmla="*/ 10744707 w 11621730"/>
              <a:gd name="connsiteY125" fmla="*/ 598571 h 1323438"/>
              <a:gd name="connsiteX126" fmla="*/ 10730275 w 11621730"/>
              <a:gd name="connsiteY126" fmla="*/ 630172 h 1323438"/>
              <a:gd name="connsiteX127" fmla="*/ 10740228 w 11621730"/>
              <a:gd name="connsiteY127" fmla="*/ 656049 h 1323438"/>
              <a:gd name="connsiteX128" fmla="*/ 10829306 w 11621730"/>
              <a:gd name="connsiteY128" fmla="*/ 725968 h 1323438"/>
              <a:gd name="connsiteX129" fmla="*/ 10925600 w 11621730"/>
              <a:gd name="connsiteY129" fmla="*/ 810070 h 1323438"/>
              <a:gd name="connsiteX130" fmla="*/ 10948741 w 11621730"/>
              <a:gd name="connsiteY130" fmla="*/ 887454 h 1323438"/>
              <a:gd name="connsiteX131" fmla="*/ 10929333 w 11621730"/>
              <a:gd name="connsiteY131" fmla="*/ 963593 h 1323438"/>
              <a:gd name="connsiteX132" fmla="*/ 10874592 w 11621730"/>
              <a:gd name="connsiteY132" fmla="*/ 1020822 h 1323438"/>
              <a:gd name="connsiteX133" fmla="*/ 10796462 w 11621730"/>
              <a:gd name="connsiteY133" fmla="*/ 1040728 h 1323438"/>
              <a:gd name="connsiteX134" fmla="*/ 10707383 w 11621730"/>
              <a:gd name="connsiteY134" fmla="*/ 1019827 h 1323438"/>
              <a:gd name="connsiteX135" fmla="*/ 10686980 w 11621730"/>
              <a:gd name="connsiteY135" fmla="*/ 1014353 h 1323438"/>
              <a:gd name="connsiteX136" fmla="*/ 10659610 w 11621730"/>
              <a:gd name="connsiteY136" fmla="*/ 1039235 h 1323438"/>
              <a:gd name="connsiteX137" fmla="*/ 10643187 w 11621730"/>
              <a:gd name="connsiteY137" fmla="*/ 1039235 h 1323438"/>
              <a:gd name="connsiteX138" fmla="*/ 10635225 w 11621730"/>
              <a:gd name="connsiteY138" fmla="*/ 872027 h 1323438"/>
              <a:gd name="connsiteX139" fmla="*/ 10652145 w 11621730"/>
              <a:gd name="connsiteY139" fmla="*/ 872027 h 1323438"/>
              <a:gd name="connsiteX140" fmla="*/ 10713604 w 11621730"/>
              <a:gd name="connsiteY140" fmla="*/ 970560 h 1323438"/>
              <a:gd name="connsiteX141" fmla="*/ 10787504 w 11621730"/>
              <a:gd name="connsiteY141" fmla="*/ 1003405 h 1323438"/>
              <a:gd name="connsiteX142" fmla="*/ 10826569 w 11621730"/>
              <a:gd name="connsiteY142" fmla="*/ 988724 h 1323438"/>
              <a:gd name="connsiteX143" fmla="*/ 10841747 w 11621730"/>
              <a:gd name="connsiteY143" fmla="*/ 953143 h 1323438"/>
              <a:gd name="connsiteX144" fmla="*/ 10826818 w 11621730"/>
              <a:gd name="connsiteY144" fmla="*/ 911838 h 1323438"/>
              <a:gd name="connsiteX145" fmla="*/ 10760134 w 11621730"/>
              <a:gd name="connsiteY145" fmla="*/ 859088 h 1323438"/>
              <a:gd name="connsiteX146" fmla="*/ 10661600 w 11621730"/>
              <a:gd name="connsiteY146" fmla="*/ 778470 h 1323438"/>
              <a:gd name="connsiteX147" fmla="*/ 10628756 w 11621730"/>
              <a:gd name="connsiteY147" fmla="*/ 688396 h 1323438"/>
              <a:gd name="connsiteX148" fmla="*/ 10665830 w 11621730"/>
              <a:gd name="connsiteY148" fmla="*/ 591107 h 1323438"/>
              <a:gd name="connsiteX149" fmla="*/ 10773072 w 11621730"/>
              <a:gd name="connsiteY149" fmla="*/ 547563 h 1323438"/>
              <a:gd name="connsiteX150" fmla="*/ 10342327 w 11621730"/>
              <a:gd name="connsiteY150" fmla="*/ 547563 h 1323438"/>
              <a:gd name="connsiteX151" fmla="*/ 10447081 w 11621730"/>
              <a:gd name="connsiteY151" fmla="*/ 575680 h 1323438"/>
              <a:gd name="connsiteX152" fmla="*/ 10497094 w 11621730"/>
              <a:gd name="connsiteY152" fmla="*/ 636641 h 1323438"/>
              <a:gd name="connsiteX153" fmla="*/ 10504061 w 11621730"/>
              <a:gd name="connsiteY153" fmla="*/ 732687 h 1323438"/>
              <a:gd name="connsiteX154" fmla="*/ 10504061 w 11621730"/>
              <a:gd name="connsiteY154" fmla="*/ 913331 h 1323438"/>
              <a:gd name="connsiteX155" fmla="*/ 10506549 w 11621730"/>
              <a:gd name="connsiteY155" fmla="*/ 953392 h 1323438"/>
              <a:gd name="connsiteX156" fmla="*/ 10514014 w 11621730"/>
              <a:gd name="connsiteY156" fmla="*/ 965584 h 1323438"/>
              <a:gd name="connsiteX157" fmla="*/ 10525460 w 11621730"/>
              <a:gd name="connsiteY157" fmla="*/ 969565 h 1323438"/>
              <a:gd name="connsiteX158" fmla="*/ 10551835 w 11621730"/>
              <a:gd name="connsiteY158" fmla="*/ 951152 h 1323438"/>
              <a:gd name="connsiteX159" fmla="*/ 10566764 w 11621730"/>
              <a:gd name="connsiteY159" fmla="*/ 963096 h 1323438"/>
              <a:gd name="connsiteX160" fmla="*/ 10515258 w 11621730"/>
              <a:gd name="connsiteY160" fmla="*/ 1016592 h 1323438"/>
              <a:gd name="connsiteX161" fmla="*/ 10454794 w 11621730"/>
              <a:gd name="connsiteY161" fmla="*/ 1033264 h 1323438"/>
              <a:gd name="connsiteX162" fmla="*/ 10392589 w 11621730"/>
              <a:gd name="connsiteY162" fmla="*/ 1014602 h 1323438"/>
              <a:gd name="connsiteX163" fmla="*/ 10365218 w 11621730"/>
              <a:gd name="connsiteY163" fmla="*/ 958119 h 1323438"/>
              <a:gd name="connsiteX164" fmla="*/ 10212442 w 11621730"/>
              <a:gd name="connsiteY164" fmla="*/ 1033264 h 1323438"/>
              <a:gd name="connsiteX165" fmla="*/ 10146255 w 11621730"/>
              <a:gd name="connsiteY165" fmla="*/ 1007137 h 1323438"/>
              <a:gd name="connsiteX166" fmla="*/ 10119880 w 11621730"/>
              <a:gd name="connsiteY166" fmla="*/ 941697 h 1323438"/>
              <a:gd name="connsiteX167" fmla="*/ 10165663 w 11621730"/>
              <a:gd name="connsiteY167" fmla="*/ 845901 h 1323438"/>
              <a:gd name="connsiteX168" fmla="*/ 10365218 w 11621730"/>
              <a:gd name="connsiteY168" fmla="*/ 732687 h 1323438"/>
              <a:gd name="connsiteX169" fmla="*/ 10365218 w 11621730"/>
              <a:gd name="connsiteY169" fmla="*/ 685908 h 1323438"/>
              <a:gd name="connsiteX170" fmla="*/ 10359495 w 11621730"/>
              <a:gd name="connsiteY170" fmla="*/ 619473 h 1323438"/>
              <a:gd name="connsiteX171" fmla="*/ 10337848 w 11621730"/>
              <a:gd name="connsiteY171" fmla="*/ 595586 h 1323438"/>
              <a:gd name="connsiteX172" fmla="*/ 10302018 w 11621730"/>
              <a:gd name="connsiteY172" fmla="*/ 585384 h 1323438"/>
              <a:gd name="connsiteX173" fmla="*/ 10248770 w 11621730"/>
              <a:gd name="connsiteY173" fmla="*/ 599816 h 1323438"/>
              <a:gd name="connsiteX174" fmla="*/ 10235831 w 11621730"/>
              <a:gd name="connsiteY174" fmla="*/ 620717 h 1323438"/>
              <a:gd name="connsiteX175" fmla="*/ 10249765 w 11621730"/>
              <a:gd name="connsiteY175" fmla="*/ 646594 h 1323438"/>
              <a:gd name="connsiteX176" fmla="*/ 10268675 w 11621730"/>
              <a:gd name="connsiteY176" fmla="*/ 687899 h 1323438"/>
              <a:gd name="connsiteX177" fmla="*/ 10250511 w 11621730"/>
              <a:gd name="connsiteY177" fmla="*/ 729452 h 1323438"/>
              <a:gd name="connsiteX178" fmla="*/ 10202986 w 11621730"/>
              <a:gd name="connsiteY178" fmla="*/ 746621 h 1323438"/>
              <a:gd name="connsiteX179" fmla="*/ 10150485 w 11621730"/>
              <a:gd name="connsiteY179" fmla="*/ 727710 h 1323438"/>
              <a:gd name="connsiteX180" fmla="*/ 10129335 w 11621730"/>
              <a:gd name="connsiteY180" fmla="*/ 683420 h 1323438"/>
              <a:gd name="connsiteX181" fmla="*/ 10157701 w 11621730"/>
              <a:gd name="connsiteY181" fmla="*/ 614994 h 1323438"/>
              <a:gd name="connsiteX182" fmla="*/ 10236826 w 11621730"/>
              <a:gd name="connsiteY182" fmla="*/ 564980 h 1323438"/>
              <a:gd name="connsiteX183" fmla="*/ 10342327 w 11621730"/>
              <a:gd name="connsiteY183" fmla="*/ 547563 h 1323438"/>
              <a:gd name="connsiteX184" fmla="*/ 8048923 w 11621730"/>
              <a:gd name="connsiteY184" fmla="*/ 547563 h 1323438"/>
              <a:gd name="connsiteX185" fmla="*/ 8122076 w 11621730"/>
              <a:gd name="connsiteY185" fmla="*/ 565976 h 1323438"/>
              <a:gd name="connsiteX186" fmla="*/ 8143973 w 11621730"/>
              <a:gd name="connsiteY186" fmla="*/ 573440 h 1323438"/>
              <a:gd name="connsiteX187" fmla="*/ 8158404 w 11621730"/>
              <a:gd name="connsiteY187" fmla="*/ 569708 h 1323438"/>
              <a:gd name="connsiteX188" fmla="*/ 8175821 w 11621730"/>
              <a:gd name="connsiteY188" fmla="*/ 548558 h 1323438"/>
              <a:gd name="connsiteX189" fmla="*/ 8192741 w 11621730"/>
              <a:gd name="connsiteY189" fmla="*/ 548558 h 1323438"/>
              <a:gd name="connsiteX190" fmla="*/ 8200207 w 11621730"/>
              <a:gd name="connsiteY190" fmla="*/ 707307 h 1323438"/>
              <a:gd name="connsiteX191" fmla="*/ 8183287 w 11621730"/>
              <a:gd name="connsiteY191" fmla="*/ 707307 h 1323438"/>
              <a:gd name="connsiteX192" fmla="*/ 8120335 w 11621730"/>
              <a:gd name="connsiteY192" fmla="*/ 610764 h 1323438"/>
              <a:gd name="connsiteX193" fmla="*/ 8055392 w 11621730"/>
              <a:gd name="connsiteY193" fmla="*/ 584886 h 1323438"/>
              <a:gd name="connsiteX194" fmla="*/ 8020557 w 11621730"/>
              <a:gd name="connsiteY194" fmla="*/ 598571 h 1323438"/>
              <a:gd name="connsiteX195" fmla="*/ 8006125 w 11621730"/>
              <a:gd name="connsiteY195" fmla="*/ 630172 h 1323438"/>
              <a:gd name="connsiteX196" fmla="*/ 8016078 w 11621730"/>
              <a:gd name="connsiteY196" fmla="*/ 656049 h 1323438"/>
              <a:gd name="connsiteX197" fmla="*/ 8105157 w 11621730"/>
              <a:gd name="connsiteY197" fmla="*/ 725968 h 1323438"/>
              <a:gd name="connsiteX198" fmla="*/ 8201451 w 11621730"/>
              <a:gd name="connsiteY198" fmla="*/ 810070 h 1323438"/>
              <a:gd name="connsiteX199" fmla="*/ 8224591 w 11621730"/>
              <a:gd name="connsiteY199" fmla="*/ 887454 h 1323438"/>
              <a:gd name="connsiteX200" fmla="*/ 8205183 w 11621730"/>
              <a:gd name="connsiteY200" fmla="*/ 963593 h 1323438"/>
              <a:gd name="connsiteX201" fmla="*/ 8150442 w 11621730"/>
              <a:gd name="connsiteY201" fmla="*/ 1020822 h 1323438"/>
              <a:gd name="connsiteX202" fmla="*/ 8072312 w 11621730"/>
              <a:gd name="connsiteY202" fmla="*/ 1040728 h 1323438"/>
              <a:gd name="connsiteX203" fmla="*/ 7983234 w 11621730"/>
              <a:gd name="connsiteY203" fmla="*/ 1019827 h 1323438"/>
              <a:gd name="connsiteX204" fmla="*/ 7962830 w 11621730"/>
              <a:gd name="connsiteY204" fmla="*/ 1014353 h 1323438"/>
              <a:gd name="connsiteX205" fmla="*/ 7935460 w 11621730"/>
              <a:gd name="connsiteY205" fmla="*/ 1039235 h 1323438"/>
              <a:gd name="connsiteX206" fmla="*/ 7919038 w 11621730"/>
              <a:gd name="connsiteY206" fmla="*/ 1039235 h 1323438"/>
              <a:gd name="connsiteX207" fmla="*/ 7911075 w 11621730"/>
              <a:gd name="connsiteY207" fmla="*/ 872027 h 1323438"/>
              <a:gd name="connsiteX208" fmla="*/ 7927995 w 11621730"/>
              <a:gd name="connsiteY208" fmla="*/ 872027 h 1323438"/>
              <a:gd name="connsiteX209" fmla="*/ 7989454 w 11621730"/>
              <a:gd name="connsiteY209" fmla="*/ 970560 h 1323438"/>
              <a:gd name="connsiteX210" fmla="*/ 8063354 w 11621730"/>
              <a:gd name="connsiteY210" fmla="*/ 1003405 h 1323438"/>
              <a:gd name="connsiteX211" fmla="*/ 8102419 w 11621730"/>
              <a:gd name="connsiteY211" fmla="*/ 988724 h 1323438"/>
              <a:gd name="connsiteX212" fmla="*/ 8117597 w 11621730"/>
              <a:gd name="connsiteY212" fmla="*/ 953143 h 1323438"/>
              <a:gd name="connsiteX213" fmla="*/ 8102668 w 11621730"/>
              <a:gd name="connsiteY213" fmla="*/ 911838 h 1323438"/>
              <a:gd name="connsiteX214" fmla="*/ 8035984 w 11621730"/>
              <a:gd name="connsiteY214" fmla="*/ 859088 h 1323438"/>
              <a:gd name="connsiteX215" fmla="*/ 7937450 w 11621730"/>
              <a:gd name="connsiteY215" fmla="*/ 778470 h 1323438"/>
              <a:gd name="connsiteX216" fmla="*/ 7904606 w 11621730"/>
              <a:gd name="connsiteY216" fmla="*/ 688396 h 1323438"/>
              <a:gd name="connsiteX217" fmla="*/ 7941680 w 11621730"/>
              <a:gd name="connsiteY217" fmla="*/ 591107 h 1323438"/>
              <a:gd name="connsiteX218" fmla="*/ 8048923 w 11621730"/>
              <a:gd name="connsiteY218" fmla="*/ 547563 h 1323438"/>
              <a:gd name="connsiteX219" fmla="*/ 7015823 w 11621730"/>
              <a:gd name="connsiteY219" fmla="*/ 547563 h 1323438"/>
              <a:gd name="connsiteX220" fmla="*/ 7111371 w 11621730"/>
              <a:gd name="connsiteY220" fmla="*/ 566971 h 1323438"/>
              <a:gd name="connsiteX221" fmla="*/ 7268129 w 11621730"/>
              <a:gd name="connsiteY221" fmla="*/ 566971 h 1323438"/>
              <a:gd name="connsiteX222" fmla="*/ 7268129 w 11621730"/>
              <a:gd name="connsiteY222" fmla="*/ 621712 h 1323438"/>
              <a:gd name="connsiteX223" fmla="*/ 7179050 w 11621730"/>
              <a:gd name="connsiteY223" fmla="*/ 621712 h 1323438"/>
              <a:gd name="connsiteX224" fmla="*/ 7212890 w 11621730"/>
              <a:gd name="connsiteY224" fmla="*/ 666002 h 1323438"/>
              <a:gd name="connsiteX225" fmla="*/ 7224834 w 11621730"/>
              <a:gd name="connsiteY225" fmla="*/ 722236 h 1323438"/>
              <a:gd name="connsiteX226" fmla="*/ 7197214 w 11621730"/>
              <a:gd name="connsiteY226" fmla="*/ 808577 h 1323438"/>
              <a:gd name="connsiteX227" fmla="*/ 7122070 w 11621730"/>
              <a:gd name="connsiteY227" fmla="*/ 865806 h 1323438"/>
              <a:gd name="connsiteX228" fmla="*/ 7037719 w 11621730"/>
              <a:gd name="connsiteY228" fmla="*/ 886459 h 1323438"/>
              <a:gd name="connsiteX229" fmla="*/ 6978002 w 11621730"/>
              <a:gd name="connsiteY229" fmla="*/ 883970 h 1323438"/>
              <a:gd name="connsiteX230" fmla="*/ 6940430 w 11621730"/>
              <a:gd name="connsiteY230" fmla="*/ 898651 h 1323438"/>
              <a:gd name="connsiteX231" fmla="*/ 6925252 w 11621730"/>
              <a:gd name="connsiteY231" fmla="*/ 933735 h 1323438"/>
              <a:gd name="connsiteX232" fmla="*/ 6938937 w 11621730"/>
              <a:gd name="connsiteY232" fmla="*/ 963096 h 1323438"/>
              <a:gd name="connsiteX233" fmla="*/ 6983476 w 11621730"/>
              <a:gd name="connsiteY233" fmla="*/ 974542 h 1323438"/>
              <a:gd name="connsiteX234" fmla="*/ 7069569 w 11621730"/>
              <a:gd name="connsiteY234" fmla="*/ 973546 h 1323438"/>
              <a:gd name="connsiteX235" fmla="*/ 7213388 w 11621730"/>
              <a:gd name="connsiteY235" fmla="*/ 996438 h 1323438"/>
              <a:gd name="connsiteX236" fmla="*/ 7269621 w 11621730"/>
              <a:gd name="connsiteY236" fmla="*/ 1094474 h 1323438"/>
              <a:gd name="connsiteX237" fmla="*/ 7243744 w 11621730"/>
              <a:gd name="connsiteY237" fmla="*/ 1171360 h 1323438"/>
              <a:gd name="connsiteX238" fmla="*/ 7175567 w 11621730"/>
              <a:gd name="connsiteY238" fmla="*/ 1222368 h 1323438"/>
              <a:gd name="connsiteX239" fmla="*/ 7027766 w 11621730"/>
              <a:gd name="connsiteY239" fmla="*/ 1246753 h 1323438"/>
              <a:gd name="connsiteX240" fmla="*/ 6913308 w 11621730"/>
              <a:gd name="connsiteY240" fmla="*/ 1234561 h 1323438"/>
              <a:gd name="connsiteX241" fmla="*/ 6839159 w 11621730"/>
              <a:gd name="connsiteY241" fmla="*/ 1200721 h 1323438"/>
              <a:gd name="connsiteX242" fmla="*/ 6816765 w 11621730"/>
              <a:gd name="connsiteY242" fmla="*/ 1155186 h 1323438"/>
              <a:gd name="connsiteX243" fmla="*/ 6833934 w 11621730"/>
              <a:gd name="connsiteY243" fmla="*/ 1114131 h 1323438"/>
              <a:gd name="connsiteX244" fmla="*/ 6897881 w 11621730"/>
              <a:gd name="connsiteY244" fmla="*/ 1083526 h 1323438"/>
              <a:gd name="connsiteX245" fmla="*/ 6833188 w 11621730"/>
              <a:gd name="connsiteY245" fmla="*/ 994945 h 1323438"/>
              <a:gd name="connsiteX246" fmla="*/ 6859563 w 11621730"/>
              <a:gd name="connsiteY246" fmla="*/ 928261 h 1323438"/>
              <a:gd name="connsiteX247" fmla="*/ 6943167 w 11621730"/>
              <a:gd name="connsiteY247" fmla="*/ 872027 h 1323438"/>
              <a:gd name="connsiteX248" fmla="*/ 6846624 w 11621730"/>
              <a:gd name="connsiteY248" fmla="*/ 807831 h 1323438"/>
              <a:gd name="connsiteX249" fmla="*/ 6816765 w 11621730"/>
              <a:gd name="connsiteY249" fmla="*/ 715767 h 1323438"/>
              <a:gd name="connsiteX250" fmla="*/ 6872502 w 11621730"/>
              <a:gd name="connsiteY250" fmla="*/ 597576 h 1323438"/>
              <a:gd name="connsiteX251" fmla="*/ 7015823 w 11621730"/>
              <a:gd name="connsiteY251" fmla="*/ 547563 h 1323438"/>
              <a:gd name="connsiteX252" fmla="*/ 6570725 w 11621730"/>
              <a:gd name="connsiteY252" fmla="*/ 547563 h 1323438"/>
              <a:gd name="connsiteX253" fmla="*/ 6645869 w 11621730"/>
              <a:gd name="connsiteY253" fmla="*/ 572694 h 1323438"/>
              <a:gd name="connsiteX254" fmla="*/ 6685680 w 11621730"/>
              <a:gd name="connsiteY254" fmla="*/ 635148 h 1323438"/>
              <a:gd name="connsiteX255" fmla="*/ 6693643 w 11621730"/>
              <a:gd name="connsiteY255" fmla="*/ 744132 h 1323438"/>
              <a:gd name="connsiteX256" fmla="*/ 6693643 w 11621730"/>
              <a:gd name="connsiteY256" fmla="*/ 925275 h 1323438"/>
              <a:gd name="connsiteX257" fmla="*/ 6703347 w 11621730"/>
              <a:gd name="connsiteY257" fmla="*/ 992208 h 1323438"/>
              <a:gd name="connsiteX258" fmla="*/ 6743905 w 11621730"/>
              <a:gd name="connsiteY258" fmla="*/ 1008879 h 1323438"/>
              <a:gd name="connsiteX259" fmla="*/ 6743905 w 11621730"/>
              <a:gd name="connsiteY259" fmla="*/ 1026794 h 1323438"/>
              <a:gd name="connsiteX260" fmla="*/ 6508519 w 11621730"/>
              <a:gd name="connsiteY260" fmla="*/ 1026794 h 1323438"/>
              <a:gd name="connsiteX261" fmla="*/ 6508519 w 11621730"/>
              <a:gd name="connsiteY261" fmla="*/ 1008879 h 1323438"/>
              <a:gd name="connsiteX262" fmla="*/ 6546340 w 11621730"/>
              <a:gd name="connsiteY262" fmla="*/ 986983 h 1323438"/>
              <a:gd name="connsiteX263" fmla="*/ 6554302 w 11621730"/>
              <a:gd name="connsiteY263" fmla="*/ 925275 h 1323438"/>
              <a:gd name="connsiteX264" fmla="*/ 6554302 w 11621730"/>
              <a:gd name="connsiteY264" fmla="*/ 718255 h 1323438"/>
              <a:gd name="connsiteX265" fmla="*/ 6549824 w 11621730"/>
              <a:gd name="connsiteY265" fmla="*/ 646096 h 1323438"/>
              <a:gd name="connsiteX266" fmla="*/ 6534645 w 11621730"/>
              <a:gd name="connsiteY266" fmla="*/ 622956 h 1323438"/>
              <a:gd name="connsiteX267" fmla="*/ 6511007 w 11621730"/>
              <a:gd name="connsiteY267" fmla="*/ 614745 h 1323438"/>
              <a:gd name="connsiteX268" fmla="*/ 6431384 w 11621730"/>
              <a:gd name="connsiteY268" fmla="*/ 675955 h 1323438"/>
              <a:gd name="connsiteX269" fmla="*/ 6431384 w 11621730"/>
              <a:gd name="connsiteY269" fmla="*/ 925275 h 1323438"/>
              <a:gd name="connsiteX270" fmla="*/ 6441088 w 11621730"/>
              <a:gd name="connsiteY270" fmla="*/ 991461 h 1323438"/>
              <a:gd name="connsiteX271" fmla="*/ 6477168 w 11621730"/>
              <a:gd name="connsiteY271" fmla="*/ 1008879 h 1323438"/>
              <a:gd name="connsiteX272" fmla="*/ 6477168 w 11621730"/>
              <a:gd name="connsiteY272" fmla="*/ 1026794 h 1323438"/>
              <a:gd name="connsiteX273" fmla="*/ 6241782 w 11621730"/>
              <a:gd name="connsiteY273" fmla="*/ 1026794 h 1323438"/>
              <a:gd name="connsiteX274" fmla="*/ 6241782 w 11621730"/>
              <a:gd name="connsiteY274" fmla="*/ 1008879 h 1323438"/>
              <a:gd name="connsiteX275" fmla="*/ 6283584 w 11621730"/>
              <a:gd name="connsiteY275" fmla="*/ 989969 h 1323438"/>
              <a:gd name="connsiteX276" fmla="*/ 6292044 w 11621730"/>
              <a:gd name="connsiteY276" fmla="*/ 925275 h 1323438"/>
              <a:gd name="connsiteX277" fmla="*/ 6292044 w 11621730"/>
              <a:gd name="connsiteY277" fmla="*/ 662519 h 1323438"/>
              <a:gd name="connsiteX278" fmla="*/ 6282340 w 11621730"/>
              <a:gd name="connsiteY278" fmla="*/ 596830 h 1323438"/>
              <a:gd name="connsiteX279" fmla="*/ 6241782 w 11621730"/>
              <a:gd name="connsiteY279" fmla="*/ 579910 h 1323438"/>
              <a:gd name="connsiteX280" fmla="*/ 6241782 w 11621730"/>
              <a:gd name="connsiteY280" fmla="*/ 561497 h 1323438"/>
              <a:gd name="connsiteX281" fmla="*/ 6431384 w 11621730"/>
              <a:gd name="connsiteY281" fmla="*/ 561497 h 1323438"/>
              <a:gd name="connsiteX282" fmla="*/ 6431384 w 11621730"/>
              <a:gd name="connsiteY282" fmla="*/ 621712 h 1323438"/>
              <a:gd name="connsiteX283" fmla="*/ 6500059 w 11621730"/>
              <a:gd name="connsiteY283" fmla="*/ 565229 h 1323438"/>
              <a:gd name="connsiteX284" fmla="*/ 6570725 w 11621730"/>
              <a:gd name="connsiteY284" fmla="*/ 547563 h 1323438"/>
              <a:gd name="connsiteX285" fmla="*/ 5022470 w 11621730"/>
              <a:gd name="connsiteY285" fmla="*/ 547563 h 1323438"/>
              <a:gd name="connsiteX286" fmla="*/ 5135435 w 11621730"/>
              <a:gd name="connsiteY286" fmla="*/ 578915 h 1323438"/>
              <a:gd name="connsiteX287" fmla="*/ 5214811 w 11621730"/>
              <a:gd name="connsiteY287" fmla="*/ 667993 h 1323438"/>
              <a:gd name="connsiteX288" fmla="*/ 5241932 w 11621730"/>
              <a:gd name="connsiteY288" fmla="*/ 794394 h 1323438"/>
              <a:gd name="connsiteX289" fmla="*/ 5191669 w 11621730"/>
              <a:gd name="connsiteY289" fmla="*/ 960110 h 1323438"/>
              <a:gd name="connsiteX290" fmla="*/ 5023964 w 11621730"/>
              <a:gd name="connsiteY290" fmla="*/ 1040728 h 1323438"/>
              <a:gd name="connsiteX291" fmla="*/ 4862229 w 11621730"/>
              <a:gd name="connsiteY291" fmla="*/ 967077 h 1323438"/>
              <a:gd name="connsiteX292" fmla="*/ 4805498 w 11621730"/>
              <a:gd name="connsiteY292" fmla="*/ 796385 h 1323438"/>
              <a:gd name="connsiteX293" fmla="*/ 4863473 w 11621730"/>
              <a:gd name="connsiteY293" fmla="*/ 621961 h 1323438"/>
              <a:gd name="connsiteX294" fmla="*/ 5022470 w 11621730"/>
              <a:gd name="connsiteY294" fmla="*/ 547563 h 1323438"/>
              <a:gd name="connsiteX295" fmla="*/ 3980264 w 11621730"/>
              <a:gd name="connsiteY295" fmla="*/ 547563 h 1323438"/>
              <a:gd name="connsiteX296" fmla="*/ 4102934 w 11621730"/>
              <a:gd name="connsiteY296" fmla="*/ 605538 h 1323438"/>
              <a:gd name="connsiteX297" fmla="*/ 4158918 w 11621730"/>
              <a:gd name="connsiteY297" fmla="*/ 777475 h 1323438"/>
              <a:gd name="connsiteX298" fmla="*/ 3903627 w 11621730"/>
              <a:gd name="connsiteY298" fmla="*/ 777475 h 1323438"/>
              <a:gd name="connsiteX299" fmla="*/ 3952894 w 11621730"/>
              <a:gd name="connsiteY299" fmla="*/ 923782 h 1323438"/>
              <a:gd name="connsiteX300" fmla="*/ 4035503 w 11621730"/>
              <a:gd name="connsiteY300" fmla="*/ 965086 h 1323438"/>
              <a:gd name="connsiteX301" fmla="*/ 4089746 w 11621730"/>
              <a:gd name="connsiteY301" fmla="*/ 948415 h 1323438"/>
              <a:gd name="connsiteX302" fmla="*/ 4141998 w 11621730"/>
              <a:gd name="connsiteY302" fmla="*/ 888449 h 1323438"/>
              <a:gd name="connsiteX303" fmla="*/ 4158918 w 11621730"/>
              <a:gd name="connsiteY303" fmla="*/ 899397 h 1323438"/>
              <a:gd name="connsiteX304" fmla="*/ 4075314 w 11621730"/>
              <a:gd name="connsiteY304" fmla="*/ 1008630 h 1323438"/>
              <a:gd name="connsiteX305" fmla="*/ 3969316 w 11621730"/>
              <a:gd name="connsiteY305" fmla="*/ 1040728 h 1323438"/>
              <a:gd name="connsiteX306" fmla="*/ 3812558 w 11621730"/>
              <a:gd name="connsiteY306" fmla="*/ 961105 h 1323438"/>
              <a:gd name="connsiteX307" fmla="*/ 3769761 w 11621730"/>
              <a:gd name="connsiteY307" fmla="*/ 801859 h 1323438"/>
              <a:gd name="connsiteX308" fmla="*/ 3832713 w 11621730"/>
              <a:gd name="connsiteY308" fmla="*/ 616487 h 1323438"/>
              <a:gd name="connsiteX309" fmla="*/ 3980264 w 11621730"/>
              <a:gd name="connsiteY309" fmla="*/ 547563 h 1323438"/>
              <a:gd name="connsiteX310" fmla="*/ 3252471 w 11621730"/>
              <a:gd name="connsiteY310" fmla="*/ 547563 h 1323438"/>
              <a:gd name="connsiteX311" fmla="*/ 3327616 w 11621730"/>
              <a:gd name="connsiteY311" fmla="*/ 568464 h 1323438"/>
              <a:gd name="connsiteX312" fmla="*/ 3374394 w 11621730"/>
              <a:gd name="connsiteY312" fmla="*/ 632162 h 1323438"/>
              <a:gd name="connsiteX313" fmla="*/ 3450783 w 11621730"/>
              <a:gd name="connsiteY313" fmla="*/ 567469 h 1323438"/>
              <a:gd name="connsiteX314" fmla="*/ 3527171 w 11621730"/>
              <a:gd name="connsiteY314" fmla="*/ 547563 h 1323438"/>
              <a:gd name="connsiteX315" fmla="*/ 3604057 w 11621730"/>
              <a:gd name="connsiteY315" fmla="*/ 569708 h 1323438"/>
              <a:gd name="connsiteX316" fmla="*/ 3643868 w 11621730"/>
              <a:gd name="connsiteY316" fmla="*/ 625942 h 1323438"/>
              <a:gd name="connsiteX317" fmla="*/ 3655066 w 11621730"/>
              <a:gd name="connsiteY317" fmla="*/ 734677 h 1323438"/>
              <a:gd name="connsiteX318" fmla="*/ 3655066 w 11621730"/>
              <a:gd name="connsiteY318" fmla="*/ 925275 h 1323438"/>
              <a:gd name="connsiteX319" fmla="*/ 3664770 w 11621730"/>
              <a:gd name="connsiteY319" fmla="*/ 991959 h 1323438"/>
              <a:gd name="connsiteX320" fmla="*/ 3705327 w 11621730"/>
              <a:gd name="connsiteY320" fmla="*/ 1008879 h 1323438"/>
              <a:gd name="connsiteX321" fmla="*/ 3705327 w 11621730"/>
              <a:gd name="connsiteY321" fmla="*/ 1026794 h 1323438"/>
              <a:gd name="connsiteX322" fmla="*/ 3464966 w 11621730"/>
              <a:gd name="connsiteY322" fmla="*/ 1026794 h 1323438"/>
              <a:gd name="connsiteX323" fmla="*/ 3464966 w 11621730"/>
              <a:gd name="connsiteY323" fmla="*/ 1008879 h 1323438"/>
              <a:gd name="connsiteX324" fmla="*/ 3506767 w 11621730"/>
              <a:gd name="connsiteY324" fmla="*/ 986983 h 1323438"/>
              <a:gd name="connsiteX325" fmla="*/ 3515725 w 11621730"/>
              <a:gd name="connsiteY325" fmla="*/ 925275 h 1323438"/>
              <a:gd name="connsiteX326" fmla="*/ 3515725 w 11621730"/>
              <a:gd name="connsiteY326" fmla="*/ 725222 h 1323438"/>
              <a:gd name="connsiteX327" fmla="*/ 3510749 w 11621730"/>
              <a:gd name="connsiteY327" fmla="*/ 646096 h 1323438"/>
              <a:gd name="connsiteX328" fmla="*/ 3495073 w 11621730"/>
              <a:gd name="connsiteY328" fmla="*/ 620965 h 1323438"/>
              <a:gd name="connsiteX329" fmla="*/ 3469942 w 11621730"/>
              <a:gd name="connsiteY329" fmla="*/ 612754 h 1323438"/>
              <a:gd name="connsiteX330" fmla="*/ 3426647 w 11621730"/>
              <a:gd name="connsiteY330" fmla="*/ 628430 h 1323438"/>
              <a:gd name="connsiteX331" fmla="*/ 3382357 w 11621730"/>
              <a:gd name="connsiteY331" fmla="*/ 675457 h 1323438"/>
              <a:gd name="connsiteX332" fmla="*/ 3382357 w 11621730"/>
              <a:gd name="connsiteY332" fmla="*/ 925275 h 1323438"/>
              <a:gd name="connsiteX333" fmla="*/ 3390816 w 11621730"/>
              <a:gd name="connsiteY333" fmla="*/ 988476 h 1323438"/>
              <a:gd name="connsiteX334" fmla="*/ 3434609 w 11621730"/>
              <a:gd name="connsiteY334" fmla="*/ 1008879 h 1323438"/>
              <a:gd name="connsiteX335" fmla="*/ 3434609 w 11621730"/>
              <a:gd name="connsiteY335" fmla="*/ 1026794 h 1323438"/>
              <a:gd name="connsiteX336" fmla="*/ 3193749 w 11621730"/>
              <a:gd name="connsiteY336" fmla="*/ 1026794 h 1323438"/>
              <a:gd name="connsiteX337" fmla="*/ 3193749 w 11621730"/>
              <a:gd name="connsiteY337" fmla="*/ 1008879 h 1323438"/>
              <a:gd name="connsiteX338" fmla="*/ 3224355 w 11621730"/>
              <a:gd name="connsiteY338" fmla="*/ 999175 h 1323438"/>
              <a:gd name="connsiteX339" fmla="*/ 3239284 w 11621730"/>
              <a:gd name="connsiteY339" fmla="*/ 978274 h 1323438"/>
              <a:gd name="connsiteX340" fmla="*/ 3243017 w 11621730"/>
              <a:gd name="connsiteY340" fmla="*/ 925275 h 1323438"/>
              <a:gd name="connsiteX341" fmla="*/ 3243017 w 11621730"/>
              <a:gd name="connsiteY341" fmla="*/ 725222 h 1323438"/>
              <a:gd name="connsiteX342" fmla="*/ 3238040 w 11621730"/>
              <a:gd name="connsiteY342" fmla="*/ 646096 h 1323438"/>
              <a:gd name="connsiteX343" fmla="*/ 3221369 w 11621730"/>
              <a:gd name="connsiteY343" fmla="*/ 621214 h 1323438"/>
              <a:gd name="connsiteX344" fmla="*/ 3196238 w 11621730"/>
              <a:gd name="connsiteY344" fmla="*/ 612257 h 1323438"/>
              <a:gd name="connsiteX345" fmla="*/ 3159910 w 11621730"/>
              <a:gd name="connsiteY345" fmla="*/ 622707 h 1323438"/>
              <a:gd name="connsiteX346" fmla="*/ 3110145 w 11621730"/>
              <a:gd name="connsiteY346" fmla="*/ 675457 h 1323438"/>
              <a:gd name="connsiteX347" fmla="*/ 3110145 w 11621730"/>
              <a:gd name="connsiteY347" fmla="*/ 925275 h 1323438"/>
              <a:gd name="connsiteX348" fmla="*/ 3119849 w 11621730"/>
              <a:gd name="connsiteY348" fmla="*/ 990217 h 1323438"/>
              <a:gd name="connsiteX349" fmla="*/ 3160408 w 11621730"/>
              <a:gd name="connsiteY349" fmla="*/ 1008879 h 1323438"/>
              <a:gd name="connsiteX350" fmla="*/ 3160408 w 11621730"/>
              <a:gd name="connsiteY350" fmla="*/ 1026794 h 1323438"/>
              <a:gd name="connsiteX351" fmla="*/ 2920543 w 11621730"/>
              <a:gd name="connsiteY351" fmla="*/ 1026794 h 1323438"/>
              <a:gd name="connsiteX352" fmla="*/ 2920543 w 11621730"/>
              <a:gd name="connsiteY352" fmla="*/ 1008879 h 1323438"/>
              <a:gd name="connsiteX353" fmla="*/ 2962345 w 11621730"/>
              <a:gd name="connsiteY353" fmla="*/ 989969 h 1323438"/>
              <a:gd name="connsiteX354" fmla="*/ 2970805 w 11621730"/>
              <a:gd name="connsiteY354" fmla="*/ 925275 h 1323438"/>
              <a:gd name="connsiteX355" fmla="*/ 2970805 w 11621730"/>
              <a:gd name="connsiteY355" fmla="*/ 662519 h 1323438"/>
              <a:gd name="connsiteX356" fmla="*/ 2961101 w 11621730"/>
              <a:gd name="connsiteY356" fmla="*/ 596830 h 1323438"/>
              <a:gd name="connsiteX357" fmla="*/ 2920543 w 11621730"/>
              <a:gd name="connsiteY357" fmla="*/ 579910 h 1323438"/>
              <a:gd name="connsiteX358" fmla="*/ 2920543 w 11621730"/>
              <a:gd name="connsiteY358" fmla="*/ 561497 h 1323438"/>
              <a:gd name="connsiteX359" fmla="*/ 3110145 w 11621730"/>
              <a:gd name="connsiteY359" fmla="*/ 561497 h 1323438"/>
              <a:gd name="connsiteX360" fmla="*/ 3110145 w 11621730"/>
              <a:gd name="connsiteY360" fmla="*/ 622707 h 1323438"/>
              <a:gd name="connsiteX361" fmla="*/ 3181060 w 11621730"/>
              <a:gd name="connsiteY361" fmla="*/ 564234 h 1323438"/>
              <a:gd name="connsiteX362" fmla="*/ 3252471 w 11621730"/>
              <a:gd name="connsiteY362" fmla="*/ 547563 h 1323438"/>
              <a:gd name="connsiteX363" fmla="*/ 2622170 w 11621730"/>
              <a:gd name="connsiteY363" fmla="*/ 547563 h 1323438"/>
              <a:gd name="connsiteX364" fmla="*/ 2735136 w 11621730"/>
              <a:gd name="connsiteY364" fmla="*/ 578915 h 1323438"/>
              <a:gd name="connsiteX365" fmla="*/ 2814510 w 11621730"/>
              <a:gd name="connsiteY365" fmla="*/ 667993 h 1323438"/>
              <a:gd name="connsiteX366" fmla="*/ 2841632 w 11621730"/>
              <a:gd name="connsiteY366" fmla="*/ 794394 h 1323438"/>
              <a:gd name="connsiteX367" fmla="*/ 2791370 w 11621730"/>
              <a:gd name="connsiteY367" fmla="*/ 960110 h 1323438"/>
              <a:gd name="connsiteX368" fmla="*/ 2623663 w 11621730"/>
              <a:gd name="connsiteY368" fmla="*/ 1040728 h 1323438"/>
              <a:gd name="connsiteX369" fmla="*/ 2461929 w 11621730"/>
              <a:gd name="connsiteY369" fmla="*/ 967077 h 1323438"/>
              <a:gd name="connsiteX370" fmla="*/ 2405198 w 11621730"/>
              <a:gd name="connsiteY370" fmla="*/ 796385 h 1323438"/>
              <a:gd name="connsiteX371" fmla="*/ 2463173 w 11621730"/>
              <a:gd name="connsiteY371" fmla="*/ 621961 h 1323438"/>
              <a:gd name="connsiteX372" fmla="*/ 2622170 w 11621730"/>
              <a:gd name="connsiteY372" fmla="*/ 547563 h 1323438"/>
              <a:gd name="connsiteX373" fmla="*/ 2178974 w 11621730"/>
              <a:gd name="connsiteY373" fmla="*/ 547563 h 1323438"/>
              <a:gd name="connsiteX374" fmla="*/ 2293681 w 11621730"/>
              <a:gd name="connsiteY374" fmla="*/ 583891 h 1323438"/>
              <a:gd name="connsiteX375" fmla="*/ 2336230 w 11621730"/>
              <a:gd name="connsiteY375" fmla="*/ 665007 h 1323438"/>
              <a:gd name="connsiteX376" fmla="*/ 2319061 w 11621730"/>
              <a:gd name="connsiteY376" fmla="*/ 710293 h 1323438"/>
              <a:gd name="connsiteX377" fmla="*/ 2274024 w 11621730"/>
              <a:gd name="connsiteY377" fmla="*/ 727212 h 1323438"/>
              <a:gd name="connsiteX378" fmla="*/ 2225504 w 11621730"/>
              <a:gd name="connsiteY378" fmla="*/ 707804 h 1323438"/>
              <a:gd name="connsiteX379" fmla="*/ 2201866 w 11621730"/>
              <a:gd name="connsiteY379" fmla="*/ 638632 h 1323438"/>
              <a:gd name="connsiteX380" fmla="*/ 2187434 w 11621730"/>
              <a:gd name="connsiteY380" fmla="*/ 594839 h 1323438"/>
              <a:gd name="connsiteX381" fmla="*/ 2160562 w 11621730"/>
              <a:gd name="connsiteY381" fmla="*/ 582398 h 1323438"/>
              <a:gd name="connsiteX382" fmla="*/ 2119755 w 11621730"/>
              <a:gd name="connsiteY382" fmla="*/ 607778 h 1323438"/>
              <a:gd name="connsiteX383" fmla="*/ 2093877 w 11621730"/>
              <a:gd name="connsiteY383" fmla="*/ 725222 h 1323438"/>
              <a:gd name="connsiteX384" fmla="*/ 2114778 w 11621730"/>
              <a:gd name="connsiteY384" fmla="*/ 850877 h 1323438"/>
              <a:gd name="connsiteX385" fmla="*/ 2172007 w 11621730"/>
              <a:gd name="connsiteY385" fmla="*/ 940204 h 1323438"/>
              <a:gd name="connsiteX386" fmla="*/ 2236701 w 11621730"/>
              <a:gd name="connsiteY386" fmla="*/ 961603 h 1323438"/>
              <a:gd name="connsiteX387" fmla="*/ 2282982 w 11621730"/>
              <a:gd name="connsiteY387" fmla="*/ 950157 h 1323438"/>
              <a:gd name="connsiteX388" fmla="*/ 2334737 w 11621730"/>
              <a:gd name="connsiteY388" fmla="*/ 906862 h 1323438"/>
              <a:gd name="connsiteX389" fmla="*/ 2350164 w 11621730"/>
              <a:gd name="connsiteY389" fmla="*/ 918805 h 1323438"/>
              <a:gd name="connsiteX390" fmla="*/ 2268302 w 11621730"/>
              <a:gd name="connsiteY390" fmla="*/ 1010621 h 1323438"/>
              <a:gd name="connsiteX391" fmla="*/ 2164045 w 11621730"/>
              <a:gd name="connsiteY391" fmla="*/ 1040728 h 1323438"/>
              <a:gd name="connsiteX392" fmla="*/ 2015250 w 11621730"/>
              <a:gd name="connsiteY392" fmla="*/ 970560 h 1323438"/>
              <a:gd name="connsiteX393" fmla="*/ 1959513 w 11621730"/>
              <a:gd name="connsiteY393" fmla="*/ 801859 h 1323438"/>
              <a:gd name="connsiteX394" fmla="*/ 2010273 w 11621730"/>
              <a:gd name="connsiteY394" fmla="*/ 634651 h 1323438"/>
              <a:gd name="connsiteX395" fmla="*/ 2178974 w 11621730"/>
              <a:gd name="connsiteY395" fmla="*/ 547563 h 1323438"/>
              <a:gd name="connsiteX396" fmla="*/ 1437089 w 11621730"/>
              <a:gd name="connsiteY396" fmla="*/ 547563 h 1323438"/>
              <a:gd name="connsiteX397" fmla="*/ 1559759 w 11621730"/>
              <a:gd name="connsiteY397" fmla="*/ 605538 h 1323438"/>
              <a:gd name="connsiteX398" fmla="*/ 1615744 w 11621730"/>
              <a:gd name="connsiteY398" fmla="*/ 777475 h 1323438"/>
              <a:gd name="connsiteX399" fmla="*/ 1360452 w 11621730"/>
              <a:gd name="connsiteY399" fmla="*/ 777475 h 1323438"/>
              <a:gd name="connsiteX400" fmla="*/ 1409719 w 11621730"/>
              <a:gd name="connsiteY400" fmla="*/ 923782 h 1323438"/>
              <a:gd name="connsiteX401" fmla="*/ 1492328 w 11621730"/>
              <a:gd name="connsiteY401" fmla="*/ 965086 h 1323438"/>
              <a:gd name="connsiteX402" fmla="*/ 1546571 w 11621730"/>
              <a:gd name="connsiteY402" fmla="*/ 948415 h 1323438"/>
              <a:gd name="connsiteX403" fmla="*/ 1598824 w 11621730"/>
              <a:gd name="connsiteY403" fmla="*/ 888449 h 1323438"/>
              <a:gd name="connsiteX404" fmla="*/ 1615744 w 11621730"/>
              <a:gd name="connsiteY404" fmla="*/ 899397 h 1323438"/>
              <a:gd name="connsiteX405" fmla="*/ 1532139 w 11621730"/>
              <a:gd name="connsiteY405" fmla="*/ 1008630 h 1323438"/>
              <a:gd name="connsiteX406" fmla="*/ 1426141 w 11621730"/>
              <a:gd name="connsiteY406" fmla="*/ 1040728 h 1323438"/>
              <a:gd name="connsiteX407" fmla="*/ 1269383 w 11621730"/>
              <a:gd name="connsiteY407" fmla="*/ 961105 h 1323438"/>
              <a:gd name="connsiteX408" fmla="*/ 1226586 w 11621730"/>
              <a:gd name="connsiteY408" fmla="*/ 801859 h 1323438"/>
              <a:gd name="connsiteX409" fmla="*/ 1289538 w 11621730"/>
              <a:gd name="connsiteY409" fmla="*/ 616487 h 1323438"/>
              <a:gd name="connsiteX410" fmla="*/ 1437089 w 11621730"/>
              <a:gd name="connsiteY410" fmla="*/ 547563 h 1323438"/>
              <a:gd name="connsiteX411" fmla="*/ 4628313 w 11621730"/>
              <a:gd name="connsiteY411" fmla="*/ 391303 h 1323438"/>
              <a:gd name="connsiteX412" fmla="*/ 4644735 w 11621730"/>
              <a:gd name="connsiteY412" fmla="*/ 391303 h 1323438"/>
              <a:gd name="connsiteX413" fmla="*/ 4644735 w 11621730"/>
              <a:gd name="connsiteY413" fmla="*/ 561497 h 1323438"/>
              <a:gd name="connsiteX414" fmla="*/ 4755212 w 11621730"/>
              <a:gd name="connsiteY414" fmla="*/ 561497 h 1323438"/>
              <a:gd name="connsiteX415" fmla="*/ 4755212 w 11621730"/>
              <a:gd name="connsiteY415" fmla="*/ 610764 h 1323438"/>
              <a:gd name="connsiteX416" fmla="*/ 4644735 w 11621730"/>
              <a:gd name="connsiteY416" fmla="*/ 610764 h 1323438"/>
              <a:gd name="connsiteX417" fmla="*/ 4644735 w 11621730"/>
              <a:gd name="connsiteY417" fmla="*/ 897904 h 1323438"/>
              <a:gd name="connsiteX418" fmla="*/ 4648468 w 11621730"/>
              <a:gd name="connsiteY418" fmla="*/ 949908 h 1323438"/>
              <a:gd name="connsiteX419" fmla="*/ 4661655 w 11621730"/>
              <a:gd name="connsiteY419" fmla="*/ 968819 h 1323438"/>
              <a:gd name="connsiteX420" fmla="*/ 4679073 w 11621730"/>
              <a:gd name="connsiteY420" fmla="*/ 976034 h 1323438"/>
              <a:gd name="connsiteX421" fmla="*/ 4740283 w 11621730"/>
              <a:gd name="connsiteY421" fmla="*/ 926768 h 1323438"/>
              <a:gd name="connsiteX422" fmla="*/ 4755212 w 11621730"/>
              <a:gd name="connsiteY422" fmla="*/ 937716 h 1323438"/>
              <a:gd name="connsiteX423" fmla="*/ 4624332 w 11621730"/>
              <a:gd name="connsiteY423" fmla="*/ 1033264 h 1323438"/>
              <a:gd name="connsiteX424" fmla="*/ 4549436 w 11621730"/>
              <a:gd name="connsiteY424" fmla="*/ 1008630 h 1323438"/>
              <a:gd name="connsiteX425" fmla="*/ 4510372 w 11621730"/>
              <a:gd name="connsiteY425" fmla="*/ 953641 h 1323438"/>
              <a:gd name="connsiteX426" fmla="*/ 4505395 w 11621730"/>
              <a:gd name="connsiteY426" fmla="*/ 862074 h 1323438"/>
              <a:gd name="connsiteX427" fmla="*/ 4505395 w 11621730"/>
              <a:gd name="connsiteY427" fmla="*/ 610764 h 1323438"/>
              <a:gd name="connsiteX428" fmla="*/ 4444683 w 11621730"/>
              <a:gd name="connsiteY428" fmla="*/ 610764 h 1323438"/>
              <a:gd name="connsiteX429" fmla="*/ 4444683 w 11621730"/>
              <a:gd name="connsiteY429" fmla="*/ 593346 h 1323438"/>
              <a:gd name="connsiteX430" fmla="*/ 4551427 w 11621730"/>
              <a:gd name="connsiteY430" fmla="*/ 500287 h 1323438"/>
              <a:gd name="connsiteX431" fmla="*/ 4628313 w 11621730"/>
              <a:gd name="connsiteY431" fmla="*/ 391303 h 1323438"/>
              <a:gd name="connsiteX432" fmla="*/ 9809745 w 11621730"/>
              <a:gd name="connsiteY432" fmla="*/ 351989 h 1323438"/>
              <a:gd name="connsiteX433" fmla="*/ 10004822 w 11621730"/>
              <a:gd name="connsiteY433" fmla="*/ 351989 h 1323438"/>
              <a:gd name="connsiteX434" fmla="*/ 10004822 w 11621730"/>
              <a:gd name="connsiteY434" fmla="*/ 930251 h 1323438"/>
              <a:gd name="connsiteX435" fmla="*/ 10016268 w 11621730"/>
              <a:gd name="connsiteY435" fmla="*/ 993203 h 1323438"/>
              <a:gd name="connsiteX436" fmla="*/ 10061055 w 11621730"/>
              <a:gd name="connsiteY436" fmla="*/ 1008879 h 1323438"/>
              <a:gd name="connsiteX437" fmla="*/ 10061055 w 11621730"/>
              <a:gd name="connsiteY437" fmla="*/ 1026794 h 1323438"/>
              <a:gd name="connsiteX438" fmla="*/ 9809745 w 11621730"/>
              <a:gd name="connsiteY438" fmla="*/ 1026794 h 1323438"/>
              <a:gd name="connsiteX439" fmla="*/ 9809745 w 11621730"/>
              <a:gd name="connsiteY439" fmla="*/ 1008879 h 1323438"/>
              <a:gd name="connsiteX440" fmla="*/ 9855528 w 11621730"/>
              <a:gd name="connsiteY440" fmla="*/ 990964 h 1323438"/>
              <a:gd name="connsiteX441" fmla="*/ 9865481 w 11621730"/>
              <a:gd name="connsiteY441" fmla="*/ 930251 h 1323438"/>
              <a:gd name="connsiteX442" fmla="*/ 9865481 w 11621730"/>
              <a:gd name="connsiteY442" fmla="*/ 448532 h 1323438"/>
              <a:gd name="connsiteX443" fmla="*/ 9854036 w 11621730"/>
              <a:gd name="connsiteY443" fmla="*/ 386077 h 1323438"/>
              <a:gd name="connsiteX444" fmla="*/ 9809745 w 11621730"/>
              <a:gd name="connsiteY444" fmla="*/ 370402 h 1323438"/>
              <a:gd name="connsiteX445" fmla="*/ 8299181 w 11621730"/>
              <a:gd name="connsiteY445" fmla="*/ 351989 h 1323438"/>
              <a:gd name="connsiteX446" fmla="*/ 8488785 w 11621730"/>
              <a:gd name="connsiteY446" fmla="*/ 351989 h 1323438"/>
              <a:gd name="connsiteX447" fmla="*/ 8488785 w 11621730"/>
              <a:gd name="connsiteY447" fmla="*/ 621214 h 1323438"/>
              <a:gd name="connsiteX448" fmla="*/ 8558952 w 11621730"/>
              <a:gd name="connsiteY448" fmla="*/ 564234 h 1323438"/>
              <a:gd name="connsiteX449" fmla="*/ 8625139 w 11621730"/>
              <a:gd name="connsiteY449" fmla="*/ 547563 h 1323438"/>
              <a:gd name="connsiteX450" fmla="*/ 8700034 w 11621730"/>
              <a:gd name="connsiteY450" fmla="*/ 572445 h 1323438"/>
              <a:gd name="connsiteX451" fmla="*/ 8741339 w 11621730"/>
              <a:gd name="connsiteY451" fmla="*/ 630918 h 1323438"/>
              <a:gd name="connsiteX452" fmla="*/ 8751541 w 11621730"/>
              <a:gd name="connsiteY452" fmla="*/ 744132 h 1323438"/>
              <a:gd name="connsiteX453" fmla="*/ 8751541 w 11621730"/>
              <a:gd name="connsiteY453" fmla="*/ 925772 h 1323438"/>
              <a:gd name="connsiteX454" fmla="*/ 8761494 w 11621730"/>
              <a:gd name="connsiteY454" fmla="*/ 992208 h 1323438"/>
              <a:gd name="connsiteX455" fmla="*/ 8801803 w 11621730"/>
              <a:gd name="connsiteY455" fmla="*/ 1008879 h 1323438"/>
              <a:gd name="connsiteX456" fmla="*/ 8801803 w 11621730"/>
              <a:gd name="connsiteY456" fmla="*/ 1026794 h 1323438"/>
              <a:gd name="connsiteX457" fmla="*/ 8565919 w 11621730"/>
              <a:gd name="connsiteY457" fmla="*/ 1026794 h 1323438"/>
              <a:gd name="connsiteX458" fmla="*/ 8565919 w 11621730"/>
              <a:gd name="connsiteY458" fmla="*/ 1008879 h 1323438"/>
              <a:gd name="connsiteX459" fmla="*/ 8603243 w 11621730"/>
              <a:gd name="connsiteY459" fmla="*/ 988973 h 1323438"/>
              <a:gd name="connsiteX460" fmla="*/ 8612200 w 11621730"/>
              <a:gd name="connsiteY460" fmla="*/ 925772 h 1323438"/>
              <a:gd name="connsiteX461" fmla="*/ 8612200 w 11621730"/>
              <a:gd name="connsiteY461" fmla="*/ 718255 h 1323438"/>
              <a:gd name="connsiteX462" fmla="*/ 8607722 w 11621730"/>
              <a:gd name="connsiteY462" fmla="*/ 645848 h 1323438"/>
              <a:gd name="connsiteX463" fmla="*/ 8592543 w 11621730"/>
              <a:gd name="connsiteY463" fmla="*/ 622956 h 1323438"/>
              <a:gd name="connsiteX464" fmla="*/ 8568408 w 11621730"/>
              <a:gd name="connsiteY464" fmla="*/ 614745 h 1323438"/>
              <a:gd name="connsiteX465" fmla="*/ 8529591 w 11621730"/>
              <a:gd name="connsiteY465" fmla="*/ 628430 h 1323438"/>
              <a:gd name="connsiteX466" fmla="*/ 8488785 w 11621730"/>
              <a:gd name="connsiteY466" fmla="*/ 676453 h 1323438"/>
              <a:gd name="connsiteX467" fmla="*/ 8488785 w 11621730"/>
              <a:gd name="connsiteY467" fmla="*/ 925772 h 1323438"/>
              <a:gd name="connsiteX468" fmla="*/ 8496249 w 11621730"/>
              <a:gd name="connsiteY468" fmla="*/ 987978 h 1323438"/>
              <a:gd name="connsiteX469" fmla="*/ 8535065 w 11621730"/>
              <a:gd name="connsiteY469" fmla="*/ 1008879 h 1323438"/>
              <a:gd name="connsiteX470" fmla="*/ 8535065 w 11621730"/>
              <a:gd name="connsiteY470" fmla="*/ 1026794 h 1323438"/>
              <a:gd name="connsiteX471" fmla="*/ 8299181 w 11621730"/>
              <a:gd name="connsiteY471" fmla="*/ 1026794 h 1323438"/>
              <a:gd name="connsiteX472" fmla="*/ 8299181 w 11621730"/>
              <a:gd name="connsiteY472" fmla="*/ 1008879 h 1323438"/>
              <a:gd name="connsiteX473" fmla="*/ 8340983 w 11621730"/>
              <a:gd name="connsiteY473" fmla="*/ 989969 h 1323438"/>
              <a:gd name="connsiteX474" fmla="*/ 8349443 w 11621730"/>
              <a:gd name="connsiteY474" fmla="*/ 925772 h 1323438"/>
              <a:gd name="connsiteX475" fmla="*/ 8349443 w 11621730"/>
              <a:gd name="connsiteY475" fmla="*/ 453011 h 1323438"/>
              <a:gd name="connsiteX476" fmla="*/ 8339739 w 11621730"/>
              <a:gd name="connsiteY476" fmla="*/ 387322 h 1323438"/>
              <a:gd name="connsiteX477" fmla="*/ 8299181 w 11621730"/>
              <a:gd name="connsiteY477" fmla="*/ 370402 h 1323438"/>
              <a:gd name="connsiteX478" fmla="*/ 7314195 w 11621730"/>
              <a:gd name="connsiteY478" fmla="*/ 351989 h 1323438"/>
              <a:gd name="connsiteX479" fmla="*/ 7509272 w 11621730"/>
              <a:gd name="connsiteY479" fmla="*/ 351989 h 1323438"/>
              <a:gd name="connsiteX480" fmla="*/ 7509272 w 11621730"/>
              <a:gd name="connsiteY480" fmla="*/ 930251 h 1323438"/>
              <a:gd name="connsiteX481" fmla="*/ 7520718 w 11621730"/>
              <a:gd name="connsiteY481" fmla="*/ 993203 h 1323438"/>
              <a:gd name="connsiteX482" fmla="*/ 7565506 w 11621730"/>
              <a:gd name="connsiteY482" fmla="*/ 1008879 h 1323438"/>
              <a:gd name="connsiteX483" fmla="*/ 7565506 w 11621730"/>
              <a:gd name="connsiteY483" fmla="*/ 1026794 h 1323438"/>
              <a:gd name="connsiteX484" fmla="*/ 7314195 w 11621730"/>
              <a:gd name="connsiteY484" fmla="*/ 1026794 h 1323438"/>
              <a:gd name="connsiteX485" fmla="*/ 7314195 w 11621730"/>
              <a:gd name="connsiteY485" fmla="*/ 1008879 h 1323438"/>
              <a:gd name="connsiteX486" fmla="*/ 7359979 w 11621730"/>
              <a:gd name="connsiteY486" fmla="*/ 990964 h 1323438"/>
              <a:gd name="connsiteX487" fmla="*/ 7369932 w 11621730"/>
              <a:gd name="connsiteY487" fmla="*/ 930251 h 1323438"/>
              <a:gd name="connsiteX488" fmla="*/ 7369932 w 11621730"/>
              <a:gd name="connsiteY488" fmla="*/ 448532 h 1323438"/>
              <a:gd name="connsiteX489" fmla="*/ 7358486 w 11621730"/>
              <a:gd name="connsiteY489" fmla="*/ 386077 h 1323438"/>
              <a:gd name="connsiteX490" fmla="*/ 7314195 w 11621730"/>
              <a:gd name="connsiteY490" fmla="*/ 370402 h 1323438"/>
              <a:gd name="connsiteX491" fmla="*/ 5551075 w 11621730"/>
              <a:gd name="connsiteY491" fmla="*/ 351989 h 1323438"/>
              <a:gd name="connsiteX492" fmla="*/ 6115901 w 11621730"/>
              <a:gd name="connsiteY492" fmla="*/ 351989 h 1323438"/>
              <a:gd name="connsiteX493" fmla="*/ 6115901 w 11621730"/>
              <a:gd name="connsiteY493" fmla="*/ 551544 h 1323438"/>
              <a:gd name="connsiteX494" fmla="*/ 6096991 w 11621730"/>
              <a:gd name="connsiteY494" fmla="*/ 551544 h 1323438"/>
              <a:gd name="connsiteX495" fmla="*/ 6056433 w 11621730"/>
              <a:gd name="connsiteY495" fmla="*/ 446541 h 1323438"/>
              <a:gd name="connsiteX496" fmla="*/ 5982533 w 11621730"/>
              <a:gd name="connsiteY496" fmla="*/ 399763 h 1323438"/>
              <a:gd name="connsiteX497" fmla="*/ 5878027 w 11621730"/>
              <a:gd name="connsiteY497" fmla="*/ 390805 h 1323438"/>
              <a:gd name="connsiteX498" fmla="*/ 5808357 w 11621730"/>
              <a:gd name="connsiteY498" fmla="*/ 390805 h 1323438"/>
              <a:gd name="connsiteX499" fmla="*/ 5808357 w 11621730"/>
              <a:gd name="connsiteY499" fmla="*/ 665505 h 1323438"/>
              <a:gd name="connsiteX500" fmla="*/ 5821794 w 11621730"/>
              <a:gd name="connsiteY500" fmla="*/ 665505 h 1323438"/>
              <a:gd name="connsiteX501" fmla="*/ 5914853 w 11621730"/>
              <a:gd name="connsiteY501" fmla="*/ 625195 h 1323438"/>
              <a:gd name="connsiteX502" fmla="*/ 5951679 w 11621730"/>
              <a:gd name="connsiteY502" fmla="*/ 506258 h 1323438"/>
              <a:gd name="connsiteX503" fmla="*/ 5970589 w 11621730"/>
              <a:gd name="connsiteY503" fmla="*/ 506258 h 1323438"/>
              <a:gd name="connsiteX504" fmla="*/ 5970589 w 11621730"/>
              <a:gd name="connsiteY504" fmla="*/ 859586 h 1323438"/>
              <a:gd name="connsiteX505" fmla="*/ 5951679 w 11621730"/>
              <a:gd name="connsiteY505" fmla="*/ 859586 h 1323438"/>
              <a:gd name="connsiteX506" fmla="*/ 5926548 w 11621730"/>
              <a:gd name="connsiteY506" fmla="*/ 765033 h 1323438"/>
              <a:gd name="connsiteX507" fmla="*/ 5882008 w 11621730"/>
              <a:gd name="connsiteY507" fmla="*/ 715518 h 1323438"/>
              <a:gd name="connsiteX508" fmla="*/ 5808357 w 11621730"/>
              <a:gd name="connsiteY508" fmla="*/ 702828 h 1323438"/>
              <a:gd name="connsiteX509" fmla="*/ 5808357 w 11621730"/>
              <a:gd name="connsiteY509" fmla="*/ 892928 h 1323438"/>
              <a:gd name="connsiteX510" fmla="*/ 5813085 w 11621730"/>
              <a:gd name="connsiteY510" fmla="*/ 961105 h 1323438"/>
              <a:gd name="connsiteX511" fmla="*/ 5830751 w 11621730"/>
              <a:gd name="connsiteY511" fmla="*/ 981509 h 1323438"/>
              <a:gd name="connsiteX512" fmla="*/ 5872553 w 11621730"/>
              <a:gd name="connsiteY512" fmla="*/ 989471 h 1323438"/>
              <a:gd name="connsiteX513" fmla="*/ 5912862 w 11621730"/>
              <a:gd name="connsiteY513" fmla="*/ 989471 h 1323438"/>
              <a:gd name="connsiteX514" fmla="*/ 6064395 w 11621730"/>
              <a:gd name="connsiteY514" fmla="*/ 945678 h 1323438"/>
              <a:gd name="connsiteX515" fmla="*/ 6146257 w 11621730"/>
              <a:gd name="connsiteY515" fmla="*/ 812310 h 1323438"/>
              <a:gd name="connsiteX516" fmla="*/ 6164670 w 11621730"/>
              <a:gd name="connsiteY516" fmla="*/ 812310 h 1323438"/>
              <a:gd name="connsiteX517" fmla="*/ 6134314 w 11621730"/>
              <a:gd name="connsiteY517" fmla="*/ 1026794 h 1323438"/>
              <a:gd name="connsiteX518" fmla="*/ 5551075 w 11621730"/>
              <a:gd name="connsiteY518" fmla="*/ 1026794 h 1323438"/>
              <a:gd name="connsiteX519" fmla="*/ 5551075 w 11621730"/>
              <a:gd name="connsiteY519" fmla="*/ 1008381 h 1323438"/>
              <a:gd name="connsiteX520" fmla="*/ 5573469 w 11621730"/>
              <a:gd name="connsiteY520" fmla="*/ 1008381 h 1323438"/>
              <a:gd name="connsiteX521" fmla="*/ 5620745 w 11621730"/>
              <a:gd name="connsiteY521" fmla="*/ 997931 h 1323438"/>
              <a:gd name="connsiteX522" fmla="*/ 5640652 w 11621730"/>
              <a:gd name="connsiteY522" fmla="*/ 974044 h 1323438"/>
              <a:gd name="connsiteX523" fmla="*/ 5646125 w 11621730"/>
              <a:gd name="connsiteY523" fmla="*/ 911341 h 1323438"/>
              <a:gd name="connsiteX524" fmla="*/ 5646125 w 11621730"/>
              <a:gd name="connsiteY524" fmla="*/ 467442 h 1323438"/>
              <a:gd name="connsiteX525" fmla="*/ 5643637 w 11621730"/>
              <a:gd name="connsiteY525" fmla="*/ 411208 h 1323438"/>
              <a:gd name="connsiteX526" fmla="*/ 5625224 w 11621730"/>
              <a:gd name="connsiteY526" fmla="*/ 384336 h 1323438"/>
              <a:gd name="connsiteX527" fmla="*/ 5573469 w 11621730"/>
              <a:gd name="connsiteY527" fmla="*/ 370402 h 1323438"/>
              <a:gd name="connsiteX528" fmla="*/ 5551075 w 11621730"/>
              <a:gd name="connsiteY528" fmla="*/ 370402 h 1323438"/>
              <a:gd name="connsiteX529" fmla="*/ 1656346 w 11621730"/>
              <a:gd name="connsiteY529" fmla="*/ 351989 h 1323438"/>
              <a:gd name="connsiteX530" fmla="*/ 1851422 w 11621730"/>
              <a:gd name="connsiteY530" fmla="*/ 351989 h 1323438"/>
              <a:gd name="connsiteX531" fmla="*/ 1851422 w 11621730"/>
              <a:gd name="connsiteY531" fmla="*/ 930251 h 1323438"/>
              <a:gd name="connsiteX532" fmla="*/ 1862868 w 11621730"/>
              <a:gd name="connsiteY532" fmla="*/ 993203 h 1323438"/>
              <a:gd name="connsiteX533" fmla="*/ 1907656 w 11621730"/>
              <a:gd name="connsiteY533" fmla="*/ 1008879 h 1323438"/>
              <a:gd name="connsiteX534" fmla="*/ 1907656 w 11621730"/>
              <a:gd name="connsiteY534" fmla="*/ 1026794 h 1323438"/>
              <a:gd name="connsiteX535" fmla="*/ 1656346 w 11621730"/>
              <a:gd name="connsiteY535" fmla="*/ 1026794 h 1323438"/>
              <a:gd name="connsiteX536" fmla="*/ 1656346 w 11621730"/>
              <a:gd name="connsiteY536" fmla="*/ 1008879 h 1323438"/>
              <a:gd name="connsiteX537" fmla="*/ 1702129 w 11621730"/>
              <a:gd name="connsiteY537" fmla="*/ 990964 h 1323438"/>
              <a:gd name="connsiteX538" fmla="*/ 1712082 w 11621730"/>
              <a:gd name="connsiteY538" fmla="*/ 930251 h 1323438"/>
              <a:gd name="connsiteX539" fmla="*/ 1712082 w 11621730"/>
              <a:gd name="connsiteY539" fmla="*/ 448532 h 1323438"/>
              <a:gd name="connsiteX540" fmla="*/ 1700636 w 11621730"/>
              <a:gd name="connsiteY540" fmla="*/ 386077 h 1323438"/>
              <a:gd name="connsiteX541" fmla="*/ 1656346 w 11621730"/>
              <a:gd name="connsiteY541" fmla="*/ 370402 h 1323438"/>
              <a:gd name="connsiteX542" fmla="*/ 234204 w 11621730"/>
              <a:gd name="connsiteY542" fmla="*/ 351989 h 1323438"/>
              <a:gd name="connsiteX543" fmla="*/ 526819 w 11621730"/>
              <a:gd name="connsiteY543" fmla="*/ 351989 h 1323438"/>
              <a:gd name="connsiteX544" fmla="*/ 526819 w 11621730"/>
              <a:gd name="connsiteY544" fmla="*/ 370402 h 1323438"/>
              <a:gd name="connsiteX545" fmla="*/ 479792 w 11621730"/>
              <a:gd name="connsiteY545" fmla="*/ 381101 h 1323438"/>
              <a:gd name="connsiteX546" fmla="*/ 468097 w 11621730"/>
              <a:gd name="connsiteY546" fmla="*/ 405237 h 1323438"/>
              <a:gd name="connsiteX547" fmla="*/ 492482 w 11621730"/>
              <a:gd name="connsiteY547" fmla="*/ 485357 h 1323438"/>
              <a:gd name="connsiteX548" fmla="*/ 624855 w 11621730"/>
              <a:gd name="connsiteY548" fmla="*/ 812807 h 1323438"/>
              <a:gd name="connsiteX549" fmla="*/ 730853 w 11621730"/>
              <a:gd name="connsiteY549" fmla="*/ 557018 h 1323438"/>
              <a:gd name="connsiteX550" fmla="*/ 702985 w 11621730"/>
              <a:gd name="connsiteY550" fmla="*/ 485357 h 1323438"/>
              <a:gd name="connsiteX551" fmla="*/ 667652 w 11621730"/>
              <a:gd name="connsiteY551" fmla="*/ 406978 h 1323438"/>
              <a:gd name="connsiteX552" fmla="*/ 639038 w 11621730"/>
              <a:gd name="connsiteY552" fmla="*/ 378862 h 1323438"/>
              <a:gd name="connsiteX553" fmla="*/ 591513 w 11621730"/>
              <a:gd name="connsiteY553" fmla="*/ 370402 h 1323438"/>
              <a:gd name="connsiteX554" fmla="*/ 591513 w 11621730"/>
              <a:gd name="connsiteY554" fmla="*/ 351989 h 1323438"/>
              <a:gd name="connsiteX555" fmla="*/ 918465 w 11621730"/>
              <a:gd name="connsiteY555" fmla="*/ 351989 h 1323438"/>
              <a:gd name="connsiteX556" fmla="*/ 918465 w 11621730"/>
              <a:gd name="connsiteY556" fmla="*/ 370402 h 1323438"/>
              <a:gd name="connsiteX557" fmla="*/ 869198 w 11621730"/>
              <a:gd name="connsiteY557" fmla="*/ 375876 h 1323438"/>
              <a:gd name="connsiteX558" fmla="*/ 852776 w 11621730"/>
              <a:gd name="connsiteY558" fmla="*/ 387570 h 1323438"/>
              <a:gd name="connsiteX559" fmla="*/ 846804 w 11621730"/>
              <a:gd name="connsiteY559" fmla="*/ 406232 h 1323438"/>
              <a:gd name="connsiteX560" fmla="*/ 869198 w 11621730"/>
              <a:gd name="connsiteY560" fmla="*/ 476400 h 1323438"/>
              <a:gd name="connsiteX561" fmla="*/ 992116 w 11621730"/>
              <a:gd name="connsiteY561" fmla="*/ 795887 h 1323438"/>
              <a:gd name="connsiteX562" fmla="*/ 1102096 w 11621730"/>
              <a:gd name="connsiteY562" fmla="*/ 506756 h 1323438"/>
              <a:gd name="connsiteX563" fmla="*/ 1123495 w 11621730"/>
              <a:gd name="connsiteY563" fmla="*/ 445546 h 1323438"/>
              <a:gd name="connsiteX564" fmla="*/ 1127476 w 11621730"/>
              <a:gd name="connsiteY564" fmla="*/ 415190 h 1323438"/>
              <a:gd name="connsiteX565" fmla="*/ 1113542 w 11621730"/>
              <a:gd name="connsiteY565" fmla="*/ 383092 h 1323438"/>
              <a:gd name="connsiteX566" fmla="*/ 1060294 w 11621730"/>
              <a:gd name="connsiteY566" fmla="*/ 370402 h 1323438"/>
              <a:gd name="connsiteX567" fmla="*/ 1060294 w 11621730"/>
              <a:gd name="connsiteY567" fmla="*/ 351989 h 1323438"/>
              <a:gd name="connsiteX568" fmla="*/ 1235464 w 11621730"/>
              <a:gd name="connsiteY568" fmla="*/ 351989 h 1323438"/>
              <a:gd name="connsiteX569" fmla="*/ 1235464 w 11621730"/>
              <a:gd name="connsiteY569" fmla="*/ 370402 h 1323438"/>
              <a:gd name="connsiteX570" fmla="*/ 1203615 w 11621730"/>
              <a:gd name="connsiteY570" fmla="*/ 380852 h 1323438"/>
              <a:gd name="connsiteX571" fmla="*/ 1180723 w 11621730"/>
              <a:gd name="connsiteY571" fmla="*/ 408223 h 1323438"/>
              <a:gd name="connsiteX572" fmla="*/ 1149372 w 11621730"/>
              <a:gd name="connsiteY572" fmla="*/ 485357 h 1323438"/>
              <a:gd name="connsiteX573" fmla="*/ 937873 w 11621730"/>
              <a:gd name="connsiteY573" fmla="*/ 1042221 h 1323438"/>
              <a:gd name="connsiteX574" fmla="*/ 918465 w 11621730"/>
              <a:gd name="connsiteY574" fmla="*/ 1042221 h 1323438"/>
              <a:gd name="connsiteX575" fmla="*/ 751257 w 11621730"/>
              <a:gd name="connsiteY575" fmla="*/ 607280 h 1323438"/>
              <a:gd name="connsiteX576" fmla="*/ 567128 w 11621730"/>
              <a:gd name="connsiteY576" fmla="*/ 1042221 h 1323438"/>
              <a:gd name="connsiteX577" fmla="*/ 548716 w 11621730"/>
              <a:gd name="connsiteY577" fmla="*/ 1042221 h 1323438"/>
              <a:gd name="connsiteX578" fmla="*/ 326766 w 11621730"/>
              <a:gd name="connsiteY578" fmla="*/ 491329 h 1323438"/>
              <a:gd name="connsiteX579" fmla="*/ 279490 w 11621730"/>
              <a:gd name="connsiteY579" fmla="*/ 390805 h 1323438"/>
              <a:gd name="connsiteX580" fmla="*/ 234204 w 11621730"/>
              <a:gd name="connsiteY580" fmla="*/ 370402 h 1323438"/>
              <a:gd name="connsiteX581" fmla="*/ 9464483 w 11621730"/>
              <a:gd name="connsiteY581" fmla="*/ 336562 h 1323438"/>
              <a:gd name="connsiteX582" fmla="*/ 9614771 w 11621730"/>
              <a:gd name="connsiteY582" fmla="*/ 367416 h 1323438"/>
              <a:gd name="connsiteX583" fmla="*/ 9672995 w 11621730"/>
              <a:gd name="connsiteY583" fmla="*/ 385331 h 1323438"/>
              <a:gd name="connsiteX584" fmla="*/ 9700615 w 11621730"/>
              <a:gd name="connsiteY584" fmla="*/ 373636 h 1323438"/>
              <a:gd name="connsiteX585" fmla="*/ 9715793 w 11621730"/>
              <a:gd name="connsiteY585" fmla="*/ 336562 h 1323438"/>
              <a:gd name="connsiteX586" fmla="*/ 9735201 w 11621730"/>
              <a:gd name="connsiteY586" fmla="*/ 336562 h 1323438"/>
              <a:gd name="connsiteX587" fmla="*/ 9735201 w 11621730"/>
              <a:gd name="connsiteY587" fmla="*/ 570455 h 1323438"/>
              <a:gd name="connsiteX588" fmla="*/ 9715793 w 11621730"/>
              <a:gd name="connsiteY588" fmla="*/ 570455 h 1323438"/>
              <a:gd name="connsiteX589" fmla="*/ 9634179 w 11621730"/>
              <a:gd name="connsiteY589" fmla="*/ 430119 h 1323438"/>
              <a:gd name="connsiteX590" fmla="*/ 9498820 w 11621730"/>
              <a:gd name="connsiteY590" fmla="*/ 381350 h 1323438"/>
              <a:gd name="connsiteX591" fmla="*/ 9382869 w 11621730"/>
              <a:gd name="connsiteY591" fmla="*/ 417678 h 1323438"/>
              <a:gd name="connsiteX592" fmla="*/ 9305734 w 11621730"/>
              <a:gd name="connsiteY592" fmla="*/ 512728 h 1323438"/>
              <a:gd name="connsiteX593" fmla="*/ 9274383 w 11621730"/>
              <a:gd name="connsiteY593" fmla="*/ 679936 h 1323438"/>
              <a:gd name="connsiteX594" fmla="*/ 9297274 w 11621730"/>
              <a:gd name="connsiteY594" fmla="*/ 844905 h 1323438"/>
              <a:gd name="connsiteX595" fmla="*/ 9368935 w 11621730"/>
              <a:gd name="connsiteY595" fmla="*/ 957373 h 1323438"/>
              <a:gd name="connsiteX596" fmla="*/ 9495337 w 11621730"/>
              <a:gd name="connsiteY596" fmla="*/ 995443 h 1323438"/>
              <a:gd name="connsiteX597" fmla="*/ 9612034 w 11621730"/>
              <a:gd name="connsiteY597" fmla="*/ 967575 h 1323438"/>
              <a:gd name="connsiteX598" fmla="*/ 9723755 w 11621730"/>
              <a:gd name="connsiteY598" fmla="*/ 871529 h 1323438"/>
              <a:gd name="connsiteX599" fmla="*/ 9723755 w 11621730"/>
              <a:gd name="connsiteY599" fmla="*/ 929754 h 1323438"/>
              <a:gd name="connsiteX600" fmla="*/ 9605565 w 11621730"/>
              <a:gd name="connsiteY600" fmla="*/ 1015597 h 1323438"/>
              <a:gd name="connsiteX601" fmla="*/ 9461994 w 11621730"/>
              <a:gd name="connsiteY601" fmla="*/ 1042221 h 1323438"/>
              <a:gd name="connsiteX602" fmla="*/ 9270153 w 11621730"/>
              <a:gd name="connsiteY602" fmla="*/ 998926 h 1323438"/>
              <a:gd name="connsiteX603" fmla="*/ 9140765 w 11621730"/>
              <a:gd name="connsiteY603" fmla="*/ 874515 h 1323438"/>
              <a:gd name="connsiteX604" fmla="*/ 9095231 w 11621730"/>
              <a:gd name="connsiteY604" fmla="*/ 701833 h 1323438"/>
              <a:gd name="connsiteX605" fmla="*/ 9145742 w 11621730"/>
              <a:gd name="connsiteY605" fmla="*/ 518700 h 1323438"/>
              <a:gd name="connsiteX606" fmla="*/ 9282096 w 11621730"/>
              <a:gd name="connsiteY606" fmla="*/ 384336 h 1323438"/>
              <a:gd name="connsiteX607" fmla="*/ 9464483 w 11621730"/>
              <a:gd name="connsiteY607" fmla="*/ 336562 h 1323438"/>
              <a:gd name="connsiteX608" fmla="*/ 7724854 w 11621730"/>
              <a:gd name="connsiteY608" fmla="*/ 336064 h 1323438"/>
              <a:gd name="connsiteX609" fmla="*/ 7779595 w 11621730"/>
              <a:gd name="connsiteY609" fmla="*/ 358707 h 1323438"/>
              <a:gd name="connsiteX610" fmla="*/ 7801989 w 11621730"/>
              <a:gd name="connsiteY610" fmla="*/ 413199 h 1323438"/>
              <a:gd name="connsiteX611" fmla="*/ 7779346 w 11621730"/>
              <a:gd name="connsiteY611" fmla="*/ 467442 h 1323438"/>
              <a:gd name="connsiteX612" fmla="*/ 7724854 w 11621730"/>
              <a:gd name="connsiteY612" fmla="*/ 489836 h 1323438"/>
              <a:gd name="connsiteX613" fmla="*/ 7670611 w 11621730"/>
              <a:gd name="connsiteY613" fmla="*/ 467442 h 1323438"/>
              <a:gd name="connsiteX614" fmla="*/ 7648217 w 11621730"/>
              <a:gd name="connsiteY614" fmla="*/ 413199 h 1323438"/>
              <a:gd name="connsiteX615" fmla="*/ 7670611 w 11621730"/>
              <a:gd name="connsiteY615" fmla="*/ 358707 h 1323438"/>
              <a:gd name="connsiteX616" fmla="*/ 7724854 w 11621730"/>
              <a:gd name="connsiteY616" fmla="*/ 336064 h 1323438"/>
              <a:gd name="connsiteX617" fmla="*/ 11621729 w 11621730"/>
              <a:gd name="connsiteY617" fmla="*/ 0 h 1323438"/>
              <a:gd name="connsiteX618" fmla="*/ 11621730 w 11621730"/>
              <a:gd name="connsiteY618" fmla="*/ 0 h 1323438"/>
              <a:gd name="connsiteX619" fmla="*/ 11621730 w 11621730"/>
              <a:gd name="connsiteY619" fmla="*/ 1323438 h 1323438"/>
              <a:gd name="connsiteX620" fmla="*/ 11621729 w 11621730"/>
              <a:gd name="connsiteY620" fmla="*/ 1323438 h 1323438"/>
              <a:gd name="connsiteX621" fmla="*/ 0 w 11621730"/>
              <a:gd name="connsiteY621" fmla="*/ 0 h 1323438"/>
              <a:gd name="connsiteX622" fmla="*/ 1 w 11621730"/>
              <a:gd name="connsiteY622" fmla="*/ 0 h 1323438"/>
              <a:gd name="connsiteX623" fmla="*/ 1 w 11621730"/>
              <a:gd name="connsiteY623" fmla="*/ 1323438 h 1323438"/>
              <a:gd name="connsiteX624" fmla="*/ 0 w 11621730"/>
              <a:gd name="connsiteY624" fmla="*/ 1323438 h 132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</a:cxnLst>
            <a:rect l="l" t="t" r="r" b="b"/>
            <a:pathLst>
              <a:path w="11621730" h="1323438">
                <a:moveTo>
                  <a:pt x="6995917" y="1095469"/>
                </a:moveTo>
                <a:cubicBezTo>
                  <a:pt x="6962077" y="1095469"/>
                  <a:pt x="6939683" y="1098289"/>
                  <a:pt x="6928735" y="1103929"/>
                </a:cubicBezTo>
                <a:cubicBezTo>
                  <a:pt x="6909825" y="1114214"/>
                  <a:pt x="6900370" y="1128148"/>
                  <a:pt x="6900370" y="1145731"/>
                </a:cubicBezTo>
                <a:cubicBezTo>
                  <a:pt x="6900370" y="1162651"/>
                  <a:pt x="6910157" y="1177995"/>
                  <a:pt x="6929731" y="1191763"/>
                </a:cubicBezTo>
                <a:cubicBezTo>
                  <a:pt x="6949305" y="1205531"/>
                  <a:pt x="6986131" y="1212415"/>
                  <a:pt x="7040208" y="1212415"/>
                </a:cubicBezTo>
                <a:cubicBezTo>
                  <a:pt x="7086323" y="1212415"/>
                  <a:pt x="7122568" y="1206278"/>
                  <a:pt x="7148943" y="1194003"/>
                </a:cubicBezTo>
                <a:cubicBezTo>
                  <a:pt x="7175318" y="1181727"/>
                  <a:pt x="7188505" y="1164476"/>
                  <a:pt x="7188505" y="1142248"/>
                </a:cubicBezTo>
                <a:cubicBezTo>
                  <a:pt x="7188505" y="1133954"/>
                  <a:pt x="7186017" y="1126987"/>
                  <a:pt x="7181041" y="1121347"/>
                </a:cubicBezTo>
                <a:cubicBezTo>
                  <a:pt x="7172083" y="1111394"/>
                  <a:pt x="7158564" y="1104593"/>
                  <a:pt x="7140483" y="1100943"/>
                </a:cubicBezTo>
                <a:cubicBezTo>
                  <a:pt x="7122402" y="1097294"/>
                  <a:pt x="7074214" y="1095469"/>
                  <a:pt x="6995917" y="1095469"/>
                </a:cubicBezTo>
                <a:close/>
                <a:moveTo>
                  <a:pt x="10365218" y="766029"/>
                </a:moveTo>
                <a:cubicBezTo>
                  <a:pt x="10325075" y="789584"/>
                  <a:pt x="10295217" y="814798"/>
                  <a:pt x="10275642" y="841671"/>
                </a:cubicBezTo>
                <a:cubicBezTo>
                  <a:pt x="10262704" y="859586"/>
                  <a:pt x="10256234" y="877667"/>
                  <a:pt x="10256234" y="895914"/>
                </a:cubicBezTo>
                <a:cubicBezTo>
                  <a:pt x="10256234" y="911175"/>
                  <a:pt x="10261708" y="924611"/>
                  <a:pt x="10272657" y="936223"/>
                </a:cubicBezTo>
                <a:cubicBezTo>
                  <a:pt x="10280950" y="945181"/>
                  <a:pt x="10292562" y="949659"/>
                  <a:pt x="10307492" y="949659"/>
                </a:cubicBezTo>
                <a:cubicBezTo>
                  <a:pt x="10324080" y="949659"/>
                  <a:pt x="10343322" y="940370"/>
                  <a:pt x="10365218" y="921791"/>
                </a:cubicBezTo>
                <a:close/>
                <a:moveTo>
                  <a:pt x="5024461" y="582896"/>
                </a:moveTo>
                <a:cubicBezTo>
                  <a:pt x="5007541" y="582896"/>
                  <a:pt x="4993026" y="589282"/>
                  <a:pt x="4980917" y="602055"/>
                </a:cubicBezTo>
                <a:cubicBezTo>
                  <a:pt x="4968808" y="614828"/>
                  <a:pt x="4960846" y="640042"/>
                  <a:pt x="4957030" y="677697"/>
                </a:cubicBezTo>
                <a:cubicBezTo>
                  <a:pt x="4953215" y="715352"/>
                  <a:pt x="4951308" y="767687"/>
                  <a:pt x="4951308" y="834704"/>
                </a:cubicBezTo>
                <a:cubicBezTo>
                  <a:pt x="4951308" y="870202"/>
                  <a:pt x="4953630" y="903378"/>
                  <a:pt x="4958274" y="934232"/>
                </a:cubicBezTo>
                <a:cubicBezTo>
                  <a:pt x="4961923" y="957787"/>
                  <a:pt x="4969721" y="975703"/>
                  <a:pt x="4981663" y="987978"/>
                </a:cubicBezTo>
                <a:cubicBezTo>
                  <a:pt x="4993607" y="1000253"/>
                  <a:pt x="5007209" y="1006391"/>
                  <a:pt x="5022470" y="1006391"/>
                </a:cubicBezTo>
                <a:cubicBezTo>
                  <a:pt x="5037400" y="1006391"/>
                  <a:pt x="5049841" y="1002244"/>
                  <a:pt x="5059795" y="993950"/>
                </a:cubicBezTo>
                <a:cubicBezTo>
                  <a:pt x="5072732" y="982670"/>
                  <a:pt x="5081358" y="966911"/>
                  <a:pt x="5085671" y="946673"/>
                </a:cubicBezTo>
                <a:cubicBezTo>
                  <a:pt x="5092306" y="915156"/>
                  <a:pt x="5095624" y="851458"/>
                  <a:pt x="5095624" y="755578"/>
                </a:cubicBezTo>
                <a:cubicBezTo>
                  <a:pt x="5095624" y="699178"/>
                  <a:pt x="5092472" y="660445"/>
                  <a:pt x="5086169" y="639378"/>
                </a:cubicBezTo>
                <a:cubicBezTo>
                  <a:pt x="5079865" y="618311"/>
                  <a:pt x="5070576" y="602967"/>
                  <a:pt x="5058301" y="593346"/>
                </a:cubicBezTo>
                <a:cubicBezTo>
                  <a:pt x="5049675" y="586379"/>
                  <a:pt x="5038396" y="582896"/>
                  <a:pt x="5024461" y="582896"/>
                </a:cubicBezTo>
                <a:close/>
                <a:moveTo>
                  <a:pt x="2624161" y="582896"/>
                </a:moveTo>
                <a:cubicBezTo>
                  <a:pt x="2607241" y="582896"/>
                  <a:pt x="2592726" y="589282"/>
                  <a:pt x="2580617" y="602055"/>
                </a:cubicBezTo>
                <a:cubicBezTo>
                  <a:pt x="2568507" y="614828"/>
                  <a:pt x="2560545" y="640042"/>
                  <a:pt x="2556730" y="677697"/>
                </a:cubicBezTo>
                <a:cubicBezTo>
                  <a:pt x="2552915" y="715352"/>
                  <a:pt x="2551008" y="767687"/>
                  <a:pt x="2551008" y="834704"/>
                </a:cubicBezTo>
                <a:cubicBezTo>
                  <a:pt x="2551008" y="870202"/>
                  <a:pt x="2553330" y="903378"/>
                  <a:pt x="2557974" y="934232"/>
                </a:cubicBezTo>
                <a:cubicBezTo>
                  <a:pt x="2561624" y="957787"/>
                  <a:pt x="2569420" y="975703"/>
                  <a:pt x="2581364" y="987978"/>
                </a:cubicBezTo>
                <a:cubicBezTo>
                  <a:pt x="2593307" y="1000253"/>
                  <a:pt x="2606909" y="1006391"/>
                  <a:pt x="2622170" y="1006391"/>
                </a:cubicBezTo>
                <a:cubicBezTo>
                  <a:pt x="2637100" y="1006391"/>
                  <a:pt x="2649541" y="1002244"/>
                  <a:pt x="2659494" y="993950"/>
                </a:cubicBezTo>
                <a:cubicBezTo>
                  <a:pt x="2672433" y="982670"/>
                  <a:pt x="2681058" y="966911"/>
                  <a:pt x="2685371" y="946673"/>
                </a:cubicBezTo>
                <a:cubicBezTo>
                  <a:pt x="2692007" y="915156"/>
                  <a:pt x="2695324" y="851458"/>
                  <a:pt x="2695324" y="755578"/>
                </a:cubicBezTo>
                <a:cubicBezTo>
                  <a:pt x="2695324" y="699178"/>
                  <a:pt x="2692172" y="660445"/>
                  <a:pt x="2685869" y="639378"/>
                </a:cubicBezTo>
                <a:cubicBezTo>
                  <a:pt x="2679566" y="618311"/>
                  <a:pt x="2670276" y="602967"/>
                  <a:pt x="2658001" y="593346"/>
                </a:cubicBezTo>
                <a:cubicBezTo>
                  <a:pt x="2649375" y="586379"/>
                  <a:pt x="2638095" y="582896"/>
                  <a:pt x="2624161" y="582896"/>
                </a:cubicBezTo>
                <a:close/>
                <a:moveTo>
                  <a:pt x="3972799" y="579910"/>
                </a:moveTo>
                <a:cubicBezTo>
                  <a:pt x="3955548" y="579910"/>
                  <a:pt x="3941448" y="588370"/>
                  <a:pt x="3930500" y="605290"/>
                </a:cubicBezTo>
                <a:cubicBezTo>
                  <a:pt x="3910926" y="634817"/>
                  <a:pt x="3901139" y="675292"/>
                  <a:pt x="3901139" y="726715"/>
                </a:cubicBezTo>
                <a:lnTo>
                  <a:pt x="3901139" y="744132"/>
                </a:lnTo>
                <a:lnTo>
                  <a:pt x="4036498" y="744132"/>
                </a:lnTo>
                <a:cubicBezTo>
                  <a:pt x="4036498" y="690719"/>
                  <a:pt x="4033595" y="654059"/>
                  <a:pt x="4027789" y="634153"/>
                </a:cubicBezTo>
                <a:cubicBezTo>
                  <a:pt x="4021983" y="614247"/>
                  <a:pt x="4012943" y="599152"/>
                  <a:pt x="4000668" y="588867"/>
                </a:cubicBezTo>
                <a:cubicBezTo>
                  <a:pt x="3993701" y="582896"/>
                  <a:pt x="3984411" y="579910"/>
                  <a:pt x="3972799" y="579910"/>
                </a:cubicBezTo>
                <a:close/>
                <a:moveTo>
                  <a:pt x="1429625" y="579910"/>
                </a:moveTo>
                <a:cubicBezTo>
                  <a:pt x="1412373" y="579910"/>
                  <a:pt x="1398273" y="588370"/>
                  <a:pt x="1387325" y="605290"/>
                </a:cubicBezTo>
                <a:cubicBezTo>
                  <a:pt x="1367751" y="634817"/>
                  <a:pt x="1357964" y="675292"/>
                  <a:pt x="1357964" y="726715"/>
                </a:cubicBezTo>
                <a:lnTo>
                  <a:pt x="1357964" y="744132"/>
                </a:lnTo>
                <a:lnTo>
                  <a:pt x="1493323" y="744132"/>
                </a:lnTo>
                <a:cubicBezTo>
                  <a:pt x="1493323" y="690719"/>
                  <a:pt x="1490420" y="654059"/>
                  <a:pt x="1484614" y="634153"/>
                </a:cubicBezTo>
                <a:cubicBezTo>
                  <a:pt x="1478808" y="614247"/>
                  <a:pt x="1469768" y="599152"/>
                  <a:pt x="1457493" y="588867"/>
                </a:cubicBezTo>
                <a:cubicBezTo>
                  <a:pt x="1450526" y="582896"/>
                  <a:pt x="1441236" y="579910"/>
                  <a:pt x="1429625" y="579910"/>
                </a:cubicBezTo>
                <a:close/>
                <a:moveTo>
                  <a:pt x="7025278" y="578417"/>
                </a:moveTo>
                <a:cubicBezTo>
                  <a:pt x="7006036" y="578417"/>
                  <a:pt x="6989780" y="588121"/>
                  <a:pt x="6976509" y="607529"/>
                </a:cubicBezTo>
                <a:cubicBezTo>
                  <a:pt x="6963239" y="626937"/>
                  <a:pt x="6956603" y="667163"/>
                  <a:pt x="6956603" y="728208"/>
                </a:cubicBezTo>
                <a:cubicBezTo>
                  <a:pt x="6956603" y="777640"/>
                  <a:pt x="6963156" y="811563"/>
                  <a:pt x="6976260" y="829976"/>
                </a:cubicBezTo>
                <a:cubicBezTo>
                  <a:pt x="6989365" y="848389"/>
                  <a:pt x="7004875" y="857595"/>
                  <a:pt x="7022790" y="857595"/>
                </a:cubicBezTo>
                <a:cubicBezTo>
                  <a:pt x="7042696" y="857595"/>
                  <a:pt x="7059284" y="848472"/>
                  <a:pt x="7072554" y="830225"/>
                </a:cubicBezTo>
                <a:cubicBezTo>
                  <a:pt x="7085825" y="811978"/>
                  <a:pt x="7092460" y="776479"/>
                  <a:pt x="7092460" y="723729"/>
                </a:cubicBezTo>
                <a:cubicBezTo>
                  <a:pt x="7092460" y="664343"/>
                  <a:pt x="7084996" y="623868"/>
                  <a:pt x="7070066" y="602304"/>
                </a:cubicBezTo>
                <a:cubicBezTo>
                  <a:pt x="7059450" y="586379"/>
                  <a:pt x="7044521" y="578417"/>
                  <a:pt x="7025278" y="578417"/>
                </a:cubicBezTo>
                <a:close/>
                <a:moveTo>
                  <a:pt x="7599448" y="561497"/>
                </a:moveTo>
                <a:lnTo>
                  <a:pt x="7794524" y="561497"/>
                </a:lnTo>
                <a:lnTo>
                  <a:pt x="7794524" y="930251"/>
                </a:lnTo>
                <a:cubicBezTo>
                  <a:pt x="7794524" y="963096"/>
                  <a:pt x="7798339" y="984080"/>
                  <a:pt x="7805970" y="993203"/>
                </a:cubicBezTo>
                <a:cubicBezTo>
                  <a:pt x="7813600" y="1002327"/>
                  <a:pt x="7828530" y="1007552"/>
                  <a:pt x="7850758" y="1008879"/>
                </a:cubicBezTo>
                <a:lnTo>
                  <a:pt x="7850758" y="1026794"/>
                </a:lnTo>
                <a:lnTo>
                  <a:pt x="7599448" y="1026794"/>
                </a:lnTo>
                <a:lnTo>
                  <a:pt x="7599448" y="1008879"/>
                </a:lnTo>
                <a:cubicBezTo>
                  <a:pt x="7620017" y="1008215"/>
                  <a:pt x="7635278" y="1002244"/>
                  <a:pt x="7645231" y="990964"/>
                </a:cubicBezTo>
                <a:cubicBezTo>
                  <a:pt x="7651866" y="983333"/>
                  <a:pt x="7655184" y="963096"/>
                  <a:pt x="7655184" y="930251"/>
                </a:cubicBezTo>
                <a:lnTo>
                  <a:pt x="7655184" y="658538"/>
                </a:lnTo>
                <a:cubicBezTo>
                  <a:pt x="7655184" y="625693"/>
                  <a:pt x="7651369" y="604709"/>
                  <a:pt x="7643738" y="595586"/>
                </a:cubicBezTo>
                <a:cubicBezTo>
                  <a:pt x="7636107" y="586462"/>
                  <a:pt x="7621344" y="581237"/>
                  <a:pt x="7599448" y="579910"/>
                </a:cubicBezTo>
                <a:close/>
                <a:moveTo>
                  <a:pt x="11173122" y="547563"/>
                </a:moveTo>
                <a:cubicBezTo>
                  <a:pt x="11198336" y="547563"/>
                  <a:pt x="11222721" y="553701"/>
                  <a:pt x="11246276" y="565976"/>
                </a:cubicBezTo>
                <a:cubicBezTo>
                  <a:pt x="11255234" y="570952"/>
                  <a:pt x="11262532" y="573440"/>
                  <a:pt x="11268173" y="573440"/>
                </a:cubicBezTo>
                <a:cubicBezTo>
                  <a:pt x="11274144" y="573440"/>
                  <a:pt x="11278954" y="572196"/>
                  <a:pt x="11282604" y="569708"/>
                </a:cubicBezTo>
                <a:cubicBezTo>
                  <a:pt x="11286253" y="567220"/>
                  <a:pt x="11292059" y="560170"/>
                  <a:pt x="11300022" y="548558"/>
                </a:cubicBezTo>
                <a:lnTo>
                  <a:pt x="11316942" y="548558"/>
                </a:lnTo>
                <a:lnTo>
                  <a:pt x="11324406" y="707307"/>
                </a:lnTo>
                <a:lnTo>
                  <a:pt x="11307486" y="707307"/>
                </a:lnTo>
                <a:cubicBezTo>
                  <a:pt x="11287248" y="660196"/>
                  <a:pt x="11266264" y="628015"/>
                  <a:pt x="11244534" y="610764"/>
                </a:cubicBezTo>
                <a:cubicBezTo>
                  <a:pt x="11222803" y="593512"/>
                  <a:pt x="11201156" y="584886"/>
                  <a:pt x="11179592" y="584886"/>
                </a:cubicBezTo>
                <a:cubicBezTo>
                  <a:pt x="11165989" y="584886"/>
                  <a:pt x="11154377" y="589448"/>
                  <a:pt x="11144757" y="598571"/>
                </a:cubicBezTo>
                <a:cubicBezTo>
                  <a:pt x="11135135" y="607695"/>
                  <a:pt x="11130325" y="618228"/>
                  <a:pt x="11130325" y="630172"/>
                </a:cubicBezTo>
                <a:cubicBezTo>
                  <a:pt x="11130325" y="639129"/>
                  <a:pt x="11133642" y="647755"/>
                  <a:pt x="11140278" y="656049"/>
                </a:cubicBezTo>
                <a:cubicBezTo>
                  <a:pt x="11150894" y="669652"/>
                  <a:pt x="11180587" y="692958"/>
                  <a:pt x="11229356" y="725968"/>
                </a:cubicBezTo>
                <a:cubicBezTo>
                  <a:pt x="11278125" y="758979"/>
                  <a:pt x="11310223" y="787013"/>
                  <a:pt x="11325650" y="810070"/>
                </a:cubicBezTo>
                <a:cubicBezTo>
                  <a:pt x="11341077" y="833128"/>
                  <a:pt x="11348791" y="858922"/>
                  <a:pt x="11348791" y="887454"/>
                </a:cubicBezTo>
                <a:cubicBezTo>
                  <a:pt x="11348791" y="913331"/>
                  <a:pt x="11342321" y="938711"/>
                  <a:pt x="11329383" y="963593"/>
                </a:cubicBezTo>
                <a:cubicBezTo>
                  <a:pt x="11316444" y="988476"/>
                  <a:pt x="11298196" y="1007552"/>
                  <a:pt x="11274642" y="1020822"/>
                </a:cubicBezTo>
                <a:cubicBezTo>
                  <a:pt x="11251086" y="1034093"/>
                  <a:pt x="11225043" y="1040728"/>
                  <a:pt x="11196512" y="1040728"/>
                </a:cubicBezTo>
                <a:cubicBezTo>
                  <a:pt x="11174283" y="1040728"/>
                  <a:pt x="11144591" y="1033761"/>
                  <a:pt x="11107433" y="1019827"/>
                </a:cubicBezTo>
                <a:cubicBezTo>
                  <a:pt x="11097481" y="1016178"/>
                  <a:pt x="11090679" y="1014353"/>
                  <a:pt x="11087030" y="1014353"/>
                </a:cubicBezTo>
                <a:cubicBezTo>
                  <a:pt x="11076082" y="1014353"/>
                  <a:pt x="11066958" y="1022647"/>
                  <a:pt x="11059660" y="1039235"/>
                </a:cubicBezTo>
                <a:lnTo>
                  <a:pt x="11043237" y="1039235"/>
                </a:lnTo>
                <a:lnTo>
                  <a:pt x="11035275" y="872027"/>
                </a:lnTo>
                <a:lnTo>
                  <a:pt x="11052195" y="872027"/>
                </a:lnTo>
                <a:cubicBezTo>
                  <a:pt x="11067124" y="915820"/>
                  <a:pt x="11087610" y="948664"/>
                  <a:pt x="11113654" y="970560"/>
                </a:cubicBezTo>
                <a:cubicBezTo>
                  <a:pt x="11139697" y="992457"/>
                  <a:pt x="11164330" y="1003405"/>
                  <a:pt x="11187554" y="1003405"/>
                </a:cubicBezTo>
                <a:cubicBezTo>
                  <a:pt x="11203479" y="1003405"/>
                  <a:pt x="11216500" y="998511"/>
                  <a:pt x="11226619" y="988724"/>
                </a:cubicBezTo>
                <a:cubicBezTo>
                  <a:pt x="11236737" y="978937"/>
                  <a:pt x="11241797" y="967077"/>
                  <a:pt x="11241797" y="953143"/>
                </a:cubicBezTo>
                <a:cubicBezTo>
                  <a:pt x="11241797" y="937218"/>
                  <a:pt x="11236821" y="923450"/>
                  <a:pt x="11226868" y="911838"/>
                </a:cubicBezTo>
                <a:cubicBezTo>
                  <a:pt x="11216915" y="900227"/>
                  <a:pt x="11194686" y="882643"/>
                  <a:pt x="11160184" y="859088"/>
                </a:cubicBezTo>
                <a:cubicBezTo>
                  <a:pt x="11109424" y="823921"/>
                  <a:pt x="11076580" y="797048"/>
                  <a:pt x="11061650" y="778470"/>
                </a:cubicBezTo>
                <a:cubicBezTo>
                  <a:pt x="11039754" y="751265"/>
                  <a:pt x="11028806" y="721241"/>
                  <a:pt x="11028806" y="688396"/>
                </a:cubicBezTo>
                <a:cubicBezTo>
                  <a:pt x="11028806" y="652566"/>
                  <a:pt x="11041163" y="620136"/>
                  <a:pt x="11065880" y="591107"/>
                </a:cubicBezTo>
                <a:cubicBezTo>
                  <a:pt x="11090596" y="562078"/>
                  <a:pt x="11126344" y="547563"/>
                  <a:pt x="11173122" y="547563"/>
                </a:cubicBezTo>
                <a:close/>
                <a:moveTo>
                  <a:pt x="10773072" y="547563"/>
                </a:moveTo>
                <a:cubicBezTo>
                  <a:pt x="10798286" y="547563"/>
                  <a:pt x="10822671" y="553701"/>
                  <a:pt x="10846226" y="565976"/>
                </a:cubicBezTo>
                <a:cubicBezTo>
                  <a:pt x="10855184" y="570952"/>
                  <a:pt x="10862482" y="573440"/>
                  <a:pt x="10868123" y="573440"/>
                </a:cubicBezTo>
                <a:cubicBezTo>
                  <a:pt x="10874094" y="573440"/>
                  <a:pt x="10878904" y="572196"/>
                  <a:pt x="10882554" y="569708"/>
                </a:cubicBezTo>
                <a:cubicBezTo>
                  <a:pt x="10886204" y="567220"/>
                  <a:pt x="10892009" y="560170"/>
                  <a:pt x="10899972" y="548558"/>
                </a:cubicBezTo>
                <a:lnTo>
                  <a:pt x="10916892" y="548558"/>
                </a:lnTo>
                <a:lnTo>
                  <a:pt x="10924356" y="707307"/>
                </a:lnTo>
                <a:lnTo>
                  <a:pt x="10907436" y="707307"/>
                </a:lnTo>
                <a:cubicBezTo>
                  <a:pt x="10887199" y="660196"/>
                  <a:pt x="10866214" y="628015"/>
                  <a:pt x="10844484" y="610764"/>
                </a:cubicBezTo>
                <a:cubicBezTo>
                  <a:pt x="10822754" y="593512"/>
                  <a:pt x="10801107" y="584886"/>
                  <a:pt x="10779542" y="584886"/>
                </a:cubicBezTo>
                <a:cubicBezTo>
                  <a:pt x="10765939" y="584886"/>
                  <a:pt x="10754328" y="589448"/>
                  <a:pt x="10744707" y="598571"/>
                </a:cubicBezTo>
                <a:cubicBezTo>
                  <a:pt x="10735085" y="607695"/>
                  <a:pt x="10730275" y="618228"/>
                  <a:pt x="10730275" y="630172"/>
                </a:cubicBezTo>
                <a:cubicBezTo>
                  <a:pt x="10730275" y="639129"/>
                  <a:pt x="10733592" y="647755"/>
                  <a:pt x="10740228" y="656049"/>
                </a:cubicBezTo>
                <a:cubicBezTo>
                  <a:pt x="10750845" y="669652"/>
                  <a:pt x="10780537" y="692958"/>
                  <a:pt x="10829306" y="725968"/>
                </a:cubicBezTo>
                <a:cubicBezTo>
                  <a:pt x="10878075" y="758979"/>
                  <a:pt x="10910173" y="787013"/>
                  <a:pt x="10925600" y="810070"/>
                </a:cubicBezTo>
                <a:cubicBezTo>
                  <a:pt x="10941027" y="833128"/>
                  <a:pt x="10948741" y="858922"/>
                  <a:pt x="10948741" y="887454"/>
                </a:cubicBezTo>
                <a:cubicBezTo>
                  <a:pt x="10948741" y="913331"/>
                  <a:pt x="10942271" y="938711"/>
                  <a:pt x="10929333" y="963593"/>
                </a:cubicBezTo>
                <a:cubicBezTo>
                  <a:pt x="10916394" y="988476"/>
                  <a:pt x="10898147" y="1007552"/>
                  <a:pt x="10874592" y="1020822"/>
                </a:cubicBezTo>
                <a:cubicBezTo>
                  <a:pt x="10851036" y="1034093"/>
                  <a:pt x="10824994" y="1040728"/>
                  <a:pt x="10796462" y="1040728"/>
                </a:cubicBezTo>
                <a:cubicBezTo>
                  <a:pt x="10774234" y="1040728"/>
                  <a:pt x="10744541" y="1033761"/>
                  <a:pt x="10707383" y="1019827"/>
                </a:cubicBezTo>
                <a:cubicBezTo>
                  <a:pt x="10697431" y="1016178"/>
                  <a:pt x="10690630" y="1014353"/>
                  <a:pt x="10686980" y="1014353"/>
                </a:cubicBezTo>
                <a:cubicBezTo>
                  <a:pt x="10676032" y="1014353"/>
                  <a:pt x="10666908" y="1022647"/>
                  <a:pt x="10659610" y="1039235"/>
                </a:cubicBezTo>
                <a:lnTo>
                  <a:pt x="10643187" y="1039235"/>
                </a:lnTo>
                <a:lnTo>
                  <a:pt x="10635225" y="872027"/>
                </a:lnTo>
                <a:lnTo>
                  <a:pt x="10652145" y="872027"/>
                </a:lnTo>
                <a:cubicBezTo>
                  <a:pt x="10667074" y="915820"/>
                  <a:pt x="10687560" y="948664"/>
                  <a:pt x="10713604" y="970560"/>
                </a:cubicBezTo>
                <a:cubicBezTo>
                  <a:pt x="10739648" y="992457"/>
                  <a:pt x="10764281" y="1003405"/>
                  <a:pt x="10787504" y="1003405"/>
                </a:cubicBezTo>
                <a:cubicBezTo>
                  <a:pt x="10803429" y="1003405"/>
                  <a:pt x="10816450" y="998511"/>
                  <a:pt x="10826569" y="988724"/>
                </a:cubicBezTo>
                <a:cubicBezTo>
                  <a:pt x="10836688" y="978937"/>
                  <a:pt x="10841747" y="967077"/>
                  <a:pt x="10841747" y="953143"/>
                </a:cubicBezTo>
                <a:cubicBezTo>
                  <a:pt x="10841747" y="937218"/>
                  <a:pt x="10836771" y="923450"/>
                  <a:pt x="10826818" y="911838"/>
                </a:cubicBezTo>
                <a:cubicBezTo>
                  <a:pt x="10816865" y="900227"/>
                  <a:pt x="10794637" y="882643"/>
                  <a:pt x="10760134" y="859088"/>
                </a:cubicBezTo>
                <a:cubicBezTo>
                  <a:pt x="10709374" y="823921"/>
                  <a:pt x="10676530" y="797048"/>
                  <a:pt x="10661600" y="778470"/>
                </a:cubicBezTo>
                <a:cubicBezTo>
                  <a:pt x="10639704" y="751265"/>
                  <a:pt x="10628756" y="721241"/>
                  <a:pt x="10628756" y="688396"/>
                </a:cubicBezTo>
                <a:cubicBezTo>
                  <a:pt x="10628756" y="652566"/>
                  <a:pt x="10641114" y="620136"/>
                  <a:pt x="10665830" y="591107"/>
                </a:cubicBezTo>
                <a:cubicBezTo>
                  <a:pt x="10690546" y="562078"/>
                  <a:pt x="10726294" y="547563"/>
                  <a:pt x="10773072" y="547563"/>
                </a:cubicBezTo>
                <a:close/>
                <a:moveTo>
                  <a:pt x="10342327" y="547563"/>
                </a:moveTo>
                <a:cubicBezTo>
                  <a:pt x="10386451" y="547563"/>
                  <a:pt x="10421370" y="556935"/>
                  <a:pt x="10447081" y="575680"/>
                </a:cubicBezTo>
                <a:cubicBezTo>
                  <a:pt x="10472792" y="594424"/>
                  <a:pt x="10489463" y="614745"/>
                  <a:pt x="10497094" y="636641"/>
                </a:cubicBezTo>
                <a:cubicBezTo>
                  <a:pt x="10501739" y="650575"/>
                  <a:pt x="10504061" y="682590"/>
                  <a:pt x="10504061" y="732687"/>
                </a:cubicBezTo>
                <a:lnTo>
                  <a:pt x="10504061" y="913331"/>
                </a:lnTo>
                <a:cubicBezTo>
                  <a:pt x="10504061" y="934564"/>
                  <a:pt x="10504890" y="947918"/>
                  <a:pt x="10506549" y="953392"/>
                </a:cubicBezTo>
                <a:cubicBezTo>
                  <a:pt x="10508208" y="958866"/>
                  <a:pt x="10510697" y="962930"/>
                  <a:pt x="10514014" y="965584"/>
                </a:cubicBezTo>
                <a:cubicBezTo>
                  <a:pt x="10517331" y="968238"/>
                  <a:pt x="10521147" y="969565"/>
                  <a:pt x="10525460" y="969565"/>
                </a:cubicBezTo>
                <a:cubicBezTo>
                  <a:pt x="10534086" y="969565"/>
                  <a:pt x="10542877" y="963427"/>
                  <a:pt x="10551835" y="951152"/>
                </a:cubicBezTo>
                <a:lnTo>
                  <a:pt x="10566764" y="963096"/>
                </a:lnTo>
                <a:cubicBezTo>
                  <a:pt x="10550176" y="987646"/>
                  <a:pt x="10533007" y="1005478"/>
                  <a:pt x="10515258" y="1016592"/>
                </a:cubicBezTo>
                <a:cubicBezTo>
                  <a:pt x="10497509" y="1027706"/>
                  <a:pt x="10477354" y="1033264"/>
                  <a:pt x="10454794" y="1033264"/>
                </a:cubicBezTo>
                <a:cubicBezTo>
                  <a:pt x="10428253" y="1033264"/>
                  <a:pt x="10407518" y="1027043"/>
                  <a:pt x="10392589" y="1014602"/>
                </a:cubicBezTo>
                <a:cubicBezTo>
                  <a:pt x="10377659" y="1002161"/>
                  <a:pt x="10368536" y="983333"/>
                  <a:pt x="10365218" y="958119"/>
                </a:cubicBezTo>
                <a:cubicBezTo>
                  <a:pt x="10308487" y="1008215"/>
                  <a:pt x="10257561" y="1033264"/>
                  <a:pt x="10212442" y="1033264"/>
                </a:cubicBezTo>
                <a:cubicBezTo>
                  <a:pt x="10185900" y="1033264"/>
                  <a:pt x="10163839" y="1024555"/>
                  <a:pt x="10146255" y="1007137"/>
                </a:cubicBezTo>
                <a:cubicBezTo>
                  <a:pt x="10128671" y="989720"/>
                  <a:pt x="10119880" y="967906"/>
                  <a:pt x="10119880" y="941697"/>
                </a:cubicBezTo>
                <a:cubicBezTo>
                  <a:pt x="10119880" y="906198"/>
                  <a:pt x="10135141" y="874266"/>
                  <a:pt x="10165663" y="845901"/>
                </a:cubicBezTo>
                <a:cubicBezTo>
                  <a:pt x="10196186" y="817535"/>
                  <a:pt x="10262704" y="779797"/>
                  <a:pt x="10365218" y="732687"/>
                </a:cubicBezTo>
                <a:lnTo>
                  <a:pt x="10365218" y="685908"/>
                </a:lnTo>
                <a:cubicBezTo>
                  <a:pt x="10365218" y="650741"/>
                  <a:pt x="10363310" y="628596"/>
                  <a:pt x="10359495" y="619473"/>
                </a:cubicBezTo>
                <a:cubicBezTo>
                  <a:pt x="10355681" y="610349"/>
                  <a:pt x="10348465" y="602387"/>
                  <a:pt x="10337848" y="595586"/>
                </a:cubicBezTo>
                <a:cubicBezTo>
                  <a:pt x="10327231" y="588784"/>
                  <a:pt x="10315288" y="585384"/>
                  <a:pt x="10302018" y="585384"/>
                </a:cubicBezTo>
                <a:cubicBezTo>
                  <a:pt x="10280453" y="585384"/>
                  <a:pt x="10262704" y="590194"/>
                  <a:pt x="10248770" y="599816"/>
                </a:cubicBezTo>
                <a:cubicBezTo>
                  <a:pt x="10240143" y="605787"/>
                  <a:pt x="10235831" y="612754"/>
                  <a:pt x="10235831" y="620717"/>
                </a:cubicBezTo>
                <a:cubicBezTo>
                  <a:pt x="10235831" y="627684"/>
                  <a:pt x="10240476" y="636309"/>
                  <a:pt x="10249765" y="646594"/>
                </a:cubicBezTo>
                <a:cubicBezTo>
                  <a:pt x="10262372" y="660860"/>
                  <a:pt x="10268675" y="674628"/>
                  <a:pt x="10268675" y="687899"/>
                </a:cubicBezTo>
                <a:cubicBezTo>
                  <a:pt x="10268675" y="704155"/>
                  <a:pt x="10262621" y="718006"/>
                  <a:pt x="10250511" y="729452"/>
                </a:cubicBezTo>
                <a:cubicBezTo>
                  <a:pt x="10238402" y="740898"/>
                  <a:pt x="10222561" y="746621"/>
                  <a:pt x="10202986" y="746621"/>
                </a:cubicBezTo>
                <a:cubicBezTo>
                  <a:pt x="10182085" y="746621"/>
                  <a:pt x="10164585" y="740317"/>
                  <a:pt x="10150485" y="727710"/>
                </a:cubicBezTo>
                <a:cubicBezTo>
                  <a:pt x="10136385" y="715103"/>
                  <a:pt x="10129335" y="700340"/>
                  <a:pt x="10129335" y="683420"/>
                </a:cubicBezTo>
                <a:cubicBezTo>
                  <a:pt x="10129335" y="659533"/>
                  <a:pt x="10138790" y="636724"/>
                  <a:pt x="10157701" y="614994"/>
                </a:cubicBezTo>
                <a:cubicBezTo>
                  <a:pt x="10176611" y="593263"/>
                  <a:pt x="10202986" y="576592"/>
                  <a:pt x="10236826" y="564980"/>
                </a:cubicBezTo>
                <a:cubicBezTo>
                  <a:pt x="10270666" y="553369"/>
                  <a:pt x="10305832" y="547563"/>
                  <a:pt x="10342327" y="547563"/>
                </a:cubicBezTo>
                <a:close/>
                <a:moveTo>
                  <a:pt x="8048923" y="547563"/>
                </a:moveTo>
                <a:cubicBezTo>
                  <a:pt x="8074137" y="547563"/>
                  <a:pt x="8098521" y="553701"/>
                  <a:pt x="8122076" y="565976"/>
                </a:cubicBezTo>
                <a:cubicBezTo>
                  <a:pt x="8131034" y="570952"/>
                  <a:pt x="8138333" y="573440"/>
                  <a:pt x="8143973" y="573440"/>
                </a:cubicBezTo>
                <a:cubicBezTo>
                  <a:pt x="8149944" y="573440"/>
                  <a:pt x="8154755" y="572196"/>
                  <a:pt x="8158404" y="569708"/>
                </a:cubicBezTo>
                <a:cubicBezTo>
                  <a:pt x="8162054" y="567220"/>
                  <a:pt x="8167859" y="560170"/>
                  <a:pt x="8175821" y="548558"/>
                </a:cubicBezTo>
                <a:lnTo>
                  <a:pt x="8192741" y="548558"/>
                </a:lnTo>
                <a:lnTo>
                  <a:pt x="8200207" y="707307"/>
                </a:lnTo>
                <a:lnTo>
                  <a:pt x="8183287" y="707307"/>
                </a:lnTo>
                <a:cubicBezTo>
                  <a:pt x="8163049" y="660196"/>
                  <a:pt x="8142065" y="628015"/>
                  <a:pt x="8120335" y="610764"/>
                </a:cubicBezTo>
                <a:cubicBezTo>
                  <a:pt x="8098605" y="593512"/>
                  <a:pt x="8076957" y="584886"/>
                  <a:pt x="8055392" y="584886"/>
                </a:cubicBezTo>
                <a:cubicBezTo>
                  <a:pt x="8041790" y="584886"/>
                  <a:pt x="8030179" y="589448"/>
                  <a:pt x="8020557" y="598571"/>
                </a:cubicBezTo>
                <a:cubicBezTo>
                  <a:pt x="8010936" y="607695"/>
                  <a:pt x="8006125" y="618228"/>
                  <a:pt x="8006125" y="630172"/>
                </a:cubicBezTo>
                <a:cubicBezTo>
                  <a:pt x="8006125" y="639129"/>
                  <a:pt x="8009443" y="647755"/>
                  <a:pt x="8016078" y="656049"/>
                </a:cubicBezTo>
                <a:cubicBezTo>
                  <a:pt x="8026695" y="669652"/>
                  <a:pt x="8056387" y="692958"/>
                  <a:pt x="8105157" y="725968"/>
                </a:cubicBezTo>
                <a:cubicBezTo>
                  <a:pt x="8153925" y="758979"/>
                  <a:pt x="8186023" y="787013"/>
                  <a:pt x="8201451" y="810070"/>
                </a:cubicBezTo>
                <a:cubicBezTo>
                  <a:pt x="8216877" y="833128"/>
                  <a:pt x="8224591" y="858922"/>
                  <a:pt x="8224591" y="887454"/>
                </a:cubicBezTo>
                <a:cubicBezTo>
                  <a:pt x="8224591" y="913331"/>
                  <a:pt x="8218121" y="938711"/>
                  <a:pt x="8205183" y="963593"/>
                </a:cubicBezTo>
                <a:cubicBezTo>
                  <a:pt x="8192244" y="988476"/>
                  <a:pt x="8173997" y="1007552"/>
                  <a:pt x="8150442" y="1020822"/>
                </a:cubicBezTo>
                <a:cubicBezTo>
                  <a:pt x="8126887" y="1034093"/>
                  <a:pt x="8100843" y="1040728"/>
                  <a:pt x="8072312" y="1040728"/>
                </a:cubicBezTo>
                <a:cubicBezTo>
                  <a:pt x="8050084" y="1040728"/>
                  <a:pt x="8020391" y="1033761"/>
                  <a:pt x="7983234" y="1019827"/>
                </a:cubicBezTo>
                <a:cubicBezTo>
                  <a:pt x="7973281" y="1016178"/>
                  <a:pt x="7966480" y="1014353"/>
                  <a:pt x="7962830" y="1014353"/>
                </a:cubicBezTo>
                <a:cubicBezTo>
                  <a:pt x="7951882" y="1014353"/>
                  <a:pt x="7942759" y="1022647"/>
                  <a:pt x="7935460" y="1039235"/>
                </a:cubicBezTo>
                <a:lnTo>
                  <a:pt x="7919038" y="1039235"/>
                </a:lnTo>
                <a:lnTo>
                  <a:pt x="7911075" y="872027"/>
                </a:lnTo>
                <a:lnTo>
                  <a:pt x="7927995" y="872027"/>
                </a:lnTo>
                <a:cubicBezTo>
                  <a:pt x="7942925" y="915820"/>
                  <a:pt x="7963411" y="948664"/>
                  <a:pt x="7989454" y="970560"/>
                </a:cubicBezTo>
                <a:cubicBezTo>
                  <a:pt x="8015498" y="992457"/>
                  <a:pt x="8040131" y="1003405"/>
                  <a:pt x="8063354" y="1003405"/>
                </a:cubicBezTo>
                <a:cubicBezTo>
                  <a:pt x="8079279" y="1003405"/>
                  <a:pt x="8092301" y="998511"/>
                  <a:pt x="8102419" y="988724"/>
                </a:cubicBezTo>
                <a:cubicBezTo>
                  <a:pt x="8112539" y="978937"/>
                  <a:pt x="8117597" y="967077"/>
                  <a:pt x="8117597" y="953143"/>
                </a:cubicBezTo>
                <a:cubicBezTo>
                  <a:pt x="8117597" y="937218"/>
                  <a:pt x="8112621" y="923450"/>
                  <a:pt x="8102668" y="911838"/>
                </a:cubicBezTo>
                <a:cubicBezTo>
                  <a:pt x="8092715" y="900227"/>
                  <a:pt x="8070488" y="882643"/>
                  <a:pt x="8035984" y="859088"/>
                </a:cubicBezTo>
                <a:cubicBezTo>
                  <a:pt x="7985224" y="823921"/>
                  <a:pt x="7952380" y="797048"/>
                  <a:pt x="7937450" y="778470"/>
                </a:cubicBezTo>
                <a:cubicBezTo>
                  <a:pt x="7915554" y="751265"/>
                  <a:pt x="7904606" y="721241"/>
                  <a:pt x="7904606" y="688396"/>
                </a:cubicBezTo>
                <a:cubicBezTo>
                  <a:pt x="7904606" y="652566"/>
                  <a:pt x="7916965" y="620136"/>
                  <a:pt x="7941680" y="591107"/>
                </a:cubicBezTo>
                <a:cubicBezTo>
                  <a:pt x="7966397" y="562078"/>
                  <a:pt x="8002144" y="547563"/>
                  <a:pt x="8048923" y="547563"/>
                </a:cubicBezTo>
                <a:close/>
                <a:moveTo>
                  <a:pt x="7015823" y="547563"/>
                </a:moveTo>
                <a:cubicBezTo>
                  <a:pt x="7046677" y="547563"/>
                  <a:pt x="7078526" y="554032"/>
                  <a:pt x="7111371" y="566971"/>
                </a:cubicBezTo>
                <a:lnTo>
                  <a:pt x="7268129" y="566971"/>
                </a:lnTo>
                <a:lnTo>
                  <a:pt x="7268129" y="621712"/>
                </a:lnTo>
                <a:lnTo>
                  <a:pt x="7179050" y="621712"/>
                </a:lnTo>
                <a:cubicBezTo>
                  <a:pt x="7195307" y="637968"/>
                  <a:pt x="7206587" y="652732"/>
                  <a:pt x="7212890" y="666002"/>
                </a:cubicBezTo>
                <a:cubicBezTo>
                  <a:pt x="7220852" y="683917"/>
                  <a:pt x="7224834" y="702662"/>
                  <a:pt x="7224834" y="722236"/>
                </a:cubicBezTo>
                <a:cubicBezTo>
                  <a:pt x="7224834" y="755412"/>
                  <a:pt x="7215627" y="784193"/>
                  <a:pt x="7197214" y="808577"/>
                </a:cubicBezTo>
                <a:cubicBezTo>
                  <a:pt x="7178801" y="832962"/>
                  <a:pt x="7153754" y="852038"/>
                  <a:pt x="7122070" y="865806"/>
                </a:cubicBezTo>
                <a:cubicBezTo>
                  <a:pt x="7090387" y="879574"/>
                  <a:pt x="7062270" y="886459"/>
                  <a:pt x="7037719" y="886459"/>
                </a:cubicBezTo>
                <a:cubicBezTo>
                  <a:pt x="7035729" y="886459"/>
                  <a:pt x="7015823" y="885629"/>
                  <a:pt x="6978002" y="883970"/>
                </a:cubicBezTo>
                <a:cubicBezTo>
                  <a:pt x="6963073" y="883970"/>
                  <a:pt x="6950549" y="888864"/>
                  <a:pt x="6940430" y="898651"/>
                </a:cubicBezTo>
                <a:cubicBezTo>
                  <a:pt x="6930311" y="908438"/>
                  <a:pt x="6925252" y="920132"/>
                  <a:pt x="6925252" y="933735"/>
                </a:cubicBezTo>
                <a:cubicBezTo>
                  <a:pt x="6925252" y="945678"/>
                  <a:pt x="6929814" y="955465"/>
                  <a:pt x="6938937" y="963096"/>
                </a:cubicBezTo>
                <a:cubicBezTo>
                  <a:pt x="6948061" y="970726"/>
                  <a:pt x="6962907" y="974542"/>
                  <a:pt x="6983476" y="974542"/>
                </a:cubicBezTo>
                <a:lnTo>
                  <a:pt x="7069569" y="973546"/>
                </a:lnTo>
                <a:cubicBezTo>
                  <a:pt x="7139239" y="973546"/>
                  <a:pt x="7187179" y="981177"/>
                  <a:pt x="7213388" y="996438"/>
                </a:cubicBezTo>
                <a:cubicBezTo>
                  <a:pt x="7250877" y="1017671"/>
                  <a:pt x="7269621" y="1050349"/>
                  <a:pt x="7269621" y="1094474"/>
                </a:cubicBezTo>
                <a:cubicBezTo>
                  <a:pt x="7269621" y="1122674"/>
                  <a:pt x="7260996" y="1148302"/>
                  <a:pt x="7243744" y="1171360"/>
                </a:cubicBezTo>
                <a:cubicBezTo>
                  <a:pt x="7226493" y="1194417"/>
                  <a:pt x="7203767" y="1211420"/>
                  <a:pt x="7175567" y="1222368"/>
                </a:cubicBezTo>
                <a:cubicBezTo>
                  <a:pt x="7132769" y="1238625"/>
                  <a:pt x="7083503" y="1246753"/>
                  <a:pt x="7027766" y="1246753"/>
                </a:cubicBezTo>
                <a:cubicBezTo>
                  <a:pt x="6985964" y="1246753"/>
                  <a:pt x="6947812" y="1242689"/>
                  <a:pt x="6913308" y="1234561"/>
                </a:cubicBezTo>
                <a:cubicBezTo>
                  <a:pt x="6878805" y="1226432"/>
                  <a:pt x="6854089" y="1215152"/>
                  <a:pt x="6839159" y="1200721"/>
                </a:cubicBezTo>
                <a:cubicBezTo>
                  <a:pt x="6824230" y="1186289"/>
                  <a:pt x="6816765" y="1171111"/>
                  <a:pt x="6816765" y="1155186"/>
                </a:cubicBezTo>
                <a:cubicBezTo>
                  <a:pt x="6816765" y="1139925"/>
                  <a:pt x="6822488" y="1126240"/>
                  <a:pt x="6833934" y="1114131"/>
                </a:cubicBezTo>
                <a:cubicBezTo>
                  <a:pt x="6845380" y="1102021"/>
                  <a:pt x="6866696" y="1091820"/>
                  <a:pt x="6897881" y="1083526"/>
                </a:cubicBezTo>
                <a:cubicBezTo>
                  <a:pt x="6854753" y="1062293"/>
                  <a:pt x="6833188" y="1032766"/>
                  <a:pt x="6833188" y="994945"/>
                </a:cubicBezTo>
                <a:cubicBezTo>
                  <a:pt x="6833188" y="972053"/>
                  <a:pt x="6841980" y="949825"/>
                  <a:pt x="6859563" y="928261"/>
                </a:cubicBezTo>
                <a:cubicBezTo>
                  <a:pt x="6877147" y="906696"/>
                  <a:pt x="6905015" y="887951"/>
                  <a:pt x="6943167" y="872027"/>
                </a:cubicBezTo>
                <a:cubicBezTo>
                  <a:pt x="6898711" y="855770"/>
                  <a:pt x="6866530" y="834372"/>
                  <a:pt x="6846624" y="807831"/>
                </a:cubicBezTo>
                <a:cubicBezTo>
                  <a:pt x="6826718" y="781290"/>
                  <a:pt x="6816765" y="750602"/>
                  <a:pt x="6816765" y="715767"/>
                </a:cubicBezTo>
                <a:cubicBezTo>
                  <a:pt x="6816765" y="670315"/>
                  <a:pt x="6835344" y="630918"/>
                  <a:pt x="6872502" y="597576"/>
                </a:cubicBezTo>
                <a:cubicBezTo>
                  <a:pt x="6909659" y="564234"/>
                  <a:pt x="6957433" y="547563"/>
                  <a:pt x="7015823" y="547563"/>
                </a:cubicBezTo>
                <a:close/>
                <a:moveTo>
                  <a:pt x="6570725" y="547563"/>
                </a:moveTo>
                <a:cubicBezTo>
                  <a:pt x="6600915" y="547563"/>
                  <a:pt x="6625963" y="555940"/>
                  <a:pt x="6645869" y="572694"/>
                </a:cubicBezTo>
                <a:cubicBezTo>
                  <a:pt x="6665775" y="589448"/>
                  <a:pt x="6679045" y="610266"/>
                  <a:pt x="6685680" y="635148"/>
                </a:cubicBezTo>
                <a:cubicBezTo>
                  <a:pt x="6690989" y="654059"/>
                  <a:pt x="6693643" y="690387"/>
                  <a:pt x="6693643" y="744132"/>
                </a:cubicBezTo>
                <a:lnTo>
                  <a:pt x="6693643" y="925275"/>
                </a:lnTo>
                <a:cubicBezTo>
                  <a:pt x="6693643" y="961105"/>
                  <a:pt x="6696877" y="983416"/>
                  <a:pt x="6703347" y="992208"/>
                </a:cubicBezTo>
                <a:cubicBezTo>
                  <a:pt x="6709816" y="1001000"/>
                  <a:pt x="6723336" y="1006557"/>
                  <a:pt x="6743905" y="1008879"/>
                </a:cubicBezTo>
                <a:lnTo>
                  <a:pt x="6743905" y="1026794"/>
                </a:lnTo>
                <a:lnTo>
                  <a:pt x="6508519" y="1026794"/>
                </a:lnTo>
                <a:lnTo>
                  <a:pt x="6508519" y="1008879"/>
                </a:lnTo>
                <a:cubicBezTo>
                  <a:pt x="6526103" y="1006557"/>
                  <a:pt x="6538710" y="999258"/>
                  <a:pt x="6546340" y="986983"/>
                </a:cubicBezTo>
                <a:cubicBezTo>
                  <a:pt x="6551648" y="978689"/>
                  <a:pt x="6554302" y="958119"/>
                  <a:pt x="6554302" y="925275"/>
                </a:cubicBezTo>
                <a:lnTo>
                  <a:pt x="6554302" y="718255"/>
                </a:lnTo>
                <a:cubicBezTo>
                  <a:pt x="6554302" y="680102"/>
                  <a:pt x="6552809" y="656049"/>
                  <a:pt x="6549824" y="646096"/>
                </a:cubicBezTo>
                <a:cubicBezTo>
                  <a:pt x="6546838" y="636144"/>
                  <a:pt x="6541779" y="628430"/>
                  <a:pt x="6534645" y="622956"/>
                </a:cubicBezTo>
                <a:cubicBezTo>
                  <a:pt x="6527513" y="617482"/>
                  <a:pt x="6519634" y="614745"/>
                  <a:pt x="6511007" y="614745"/>
                </a:cubicBezTo>
                <a:cubicBezTo>
                  <a:pt x="6482476" y="614745"/>
                  <a:pt x="6455935" y="635148"/>
                  <a:pt x="6431384" y="675955"/>
                </a:cubicBezTo>
                <a:lnTo>
                  <a:pt x="6431384" y="925275"/>
                </a:lnTo>
                <a:cubicBezTo>
                  <a:pt x="6431384" y="960110"/>
                  <a:pt x="6434619" y="982172"/>
                  <a:pt x="6441088" y="991461"/>
                </a:cubicBezTo>
                <a:cubicBezTo>
                  <a:pt x="6447558" y="1000751"/>
                  <a:pt x="6459584" y="1006557"/>
                  <a:pt x="6477168" y="1008879"/>
                </a:cubicBezTo>
                <a:lnTo>
                  <a:pt x="6477168" y="1026794"/>
                </a:lnTo>
                <a:lnTo>
                  <a:pt x="6241782" y="1026794"/>
                </a:lnTo>
                <a:lnTo>
                  <a:pt x="6241782" y="1008879"/>
                </a:lnTo>
                <a:cubicBezTo>
                  <a:pt x="6261356" y="1006888"/>
                  <a:pt x="6275290" y="1000585"/>
                  <a:pt x="6283584" y="989969"/>
                </a:cubicBezTo>
                <a:cubicBezTo>
                  <a:pt x="6289224" y="982670"/>
                  <a:pt x="6292044" y="961105"/>
                  <a:pt x="6292044" y="925275"/>
                </a:cubicBezTo>
                <a:lnTo>
                  <a:pt x="6292044" y="662519"/>
                </a:lnTo>
                <a:cubicBezTo>
                  <a:pt x="6292044" y="627352"/>
                  <a:pt x="6288809" y="605456"/>
                  <a:pt x="6282340" y="596830"/>
                </a:cubicBezTo>
                <a:cubicBezTo>
                  <a:pt x="6275871" y="588204"/>
                  <a:pt x="6262352" y="582564"/>
                  <a:pt x="6241782" y="579910"/>
                </a:cubicBezTo>
                <a:lnTo>
                  <a:pt x="6241782" y="561497"/>
                </a:lnTo>
                <a:lnTo>
                  <a:pt x="6431384" y="561497"/>
                </a:lnTo>
                <a:lnTo>
                  <a:pt x="6431384" y="621712"/>
                </a:lnTo>
                <a:cubicBezTo>
                  <a:pt x="6455271" y="595834"/>
                  <a:pt x="6478163" y="577007"/>
                  <a:pt x="6500059" y="565229"/>
                </a:cubicBezTo>
                <a:cubicBezTo>
                  <a:pt x="6521955" y="553452"/>
                  <a:pt x="6545511" y="547563"/>
                  <a:pt x="6570725" y="547563"/>
                </a:cubicBezTo>
                <a:close/>
                <a:moveTo>
                  <a:pt x="5022470" y="547563"/>
                </a:moveTo>
                <a:cubicBezTo>
                  <a:pt x="5062945" y="547563"/>
                  <a:pt x="5100601" y="558013"/>
                  <a:pt x="5135435" y="578915"/>
                </a:cubicBezTo>
                <a:cubicBezTo>
                  <a:pt x="5170271" y="599816"/>
                  <a:pt x="5196729" y="629508"/>
                  <a:pt x="5214811" y="667993"/>
                </a:cubicBezTo>
                <a:cubicBezTo>
                  <a:pt x="5232891" y="706477"/>
                  <a:pt x="5241932" y="748611"/>
                  <a:pt x="5241932" y="794394"/>
                </a:cubicBezTo>
                <a:cubicBezTo>
                  <a:pt x="5241932" y="860415"/>
                  <a:pt x="5225177" y="915654"/>
                  <a:pt x="5191669" y="960110"/>
                </a:cubicBezTo>
                <a:cubicBezTo>
                  <a:pt x="5151194" y="1013855"/>
                  <a:pt x="5095292" y="1040728"/>
                  <a:pt x="5023964" y="1040728"/>
                </a:cubicBezTo>
                <a:cubicBezTo>
                  <a:pt x="4953961" y="1040728"/>
                  <a:pt x="4900050" y="1016178"/>
                  <a:pt x="4862229" y="967077"/>
                </a:cubicBezTo>
                <a:cubicBezTo>
                  <a:pt x="4824408" y="917976"/>
                  <a:pt x="4805498" y="861079"/>
                  <a:pt x="4805498" y="796385"/>
                </a:cubicBezTo>
                <a:cubicBezTo>
                  <a:pt x="4805498" y="729701"/>
                  <a:pt x="4824823" y="671559"/>
                  <a:pt x="4863473" y="621961"/>
                </a:cubicBezTo>
                <a:cubicBezTo>
                  <a:pt x="4902124" y="572362"/>
                  <a:pt x="4955123" y="547563"/>
                  <a:pt x="5022470" y="547563"/>
                </a:cubicBezTo>
                <a:close/>
                <a:moveTo>
                  <a:pt x="3980264" y="547563"/>
                </a:moveTo>
                <a:cubicBezTo>
                  <a:pt x="4027374" y="547563"/>
                  <a:pt x="4068264" y="566888"/>
                  <a:pt x="4102934" y="605538"/>
                </a:cubicBezTo>
                <a:cubicBezTo>
                  <a:pt x="4137603" y="644189"/>
                  <a:pt x="4156264" y="701501"/>
                  <a:pt x="4158918" y="777475"/>
                </a:cubicBezTo>
                <a:lnTo>
                  <a:pt x="3903627" y="777475"/>
                </a:lnTo>
                <a:cubicBezTo>
                  <a:pt x="3906613" y="839182"/>
                  <a:pt x="3923036" y="887951"/>
                  <a:pt x="3952894" y="923782"/>
                </a:cubicBezTo>
                <a:cubicBezTo>
                  <a:pt x="3975785" y="951318"/>
                  <a:pt x="4003322" y="965086"/>
                  <a:pt x="4035503" y="965086"/>
                </a:cubicBezTo>
                <a:cubicBezTo>
                  <a:pt x="4055408" y="965086"/>
                  <a:pt x="4073490" y="959529"/>
                  <a:pt x="4089746" y="948415"/>
                </a:cubicBezTo>
                <a:cubicBezTo>
                  <a:pt x="4106002" y="937301"/>
                  <a:pt x="4123420" y="917312"/>
                  <a:pt x="4141998" y="888449"/>
                </a:cubicBezTo>
                <a:lnTo>
                  <a:pt x="4158918" y="899397"/>
                </a:lnTo>
                <a:cubicBezTo>
                  <a:pt x="4133704" y="950820"/>
                  <a:pt x="4105836" y="987231"/>
                  <a:pt x="4075314" y="1008630"/>
                </a:cubicBezTo>
                <a:cubicBezTo>
                  <a:pt x="4044792" y="1030029"/>
                  <a:pt x="4009459" y="1040728"/>
                  <a:pt x="3969316" y="1040728"/>
                </a:cubicBezTo>
                <a:cubicBezTo>
                  <a:pt x="3900310" y="1040728"/>
                  <a:pt x="3848057" y="1014187"/>
                  <a:pt x="3812558" y="961105"/>
                </a:cubicBezTo>
                <a:cubicBezTo>
                  <a:pt x="3784027" y="918308"/>
                  <a:pt x="3769761" y="865226"/>
                  <a:pt x="3769761" y="801859"/>
                </a:cubicBezTo>
                <a:cubicBezTo>
                  <a:pt x="3769761" y="724227"/>
                  <a:pt x="3790745" y="662436"/>
                  <a:pt x="3832713" y="616487"/>
                </a:cubicBezTo>
                <a:cubicBezTo>
                  <a:pt x="3874681" y="570538"/>
                  <a:pt x="3923865" y="547563"/>
                  <a:pt x="3980264" y="547563"/>
                </a:cubicBezTo>
                <a:close/>
                <a:moveTo>
                  <a:pt x="3252471" y="547563"/>
                </a:moveTo>
                <a:cubicBezTo>
                  <a:pt x="3282330" y="547563"/>
                  <a:pt x="3307378" y="554530"/>
                  <a:pt x="3327616" y="568464"/>
                </a:cubicBezTo>
                <a:cubicBezTo>
                  <a:pt x="3347853" y="582398"/>
                  <a:pt x="3363446" y="603631"/>
                  <a:pt x="3374394" y="632162"/>
                </a:cubicBezTo>
                <a:cubicBezTo>
                  <a:pt x="3400935" y="602304"/>
                  <a:pt x="3426398" y="580739"/>
                  <a:pt x="3450783" y="567469"/>
                </a:cubicBezTo>
                <a:cubicBezTo>
                  <a:pt x="3475167" y="554198"/>
                  <a:pt x="3500630" y="547563"/>
                  <a:pt x="3527171" y="547563"/>
                </a:cubicBezTo>
                <a:cubicBezTo>
                  <a:pt x="3559352" y="547563"/>
                  <a:pt x="3584981" y="554945"/>
                  <a:pt x="3604057" y="569708"/>
                </a:cubicBezTo>
                <a:cubicBezTo>
                  <a:pt x="3623133" y="584472"/>
                  <a:pt x="3636404" y="603216"/>
                  <a:pt x="3643868" y="625942"/>
                </a:cubicBezTo>
                <a:cubicBezTo>
                  <a:pt x="3651333" y="648668"/>
                  <a:pt x="3655066" y="684913"/>
                  <a:pt x="3655066" y="734677"/>
                </a:cubicBezTo>
                <a:lnTo>
                  <a:pt x="3655066" y="925275"/>
                </a:lnTo>
                <a:cubicBezTo>
                  <a:pt x="3655066" y="961105"/>
                  <a:pt x="3658300" y="983333"/>
                  <a:pt x="3664770" y="991959"/>
                </a:cubicBezTo>
                <a:cubicBezTo>
                  <a:pt x="3671239" y="1000585"/>
                  <a:pt x="3684758" y="1006225"/>
                  <a:pt x="3705327" y="1008879"/>
                </a:cubicBezTo>
                <a:lnTo>
                  <a:pt x="3705327" y="1026794"/>
                </a:lnTo>
                <a:lnTo>
                  <a:pt x="3464966" y="1026794"/>
                </a:lnTo>
                <a:lnTo>
                  <a:pt x="3464966" y="1008879"/>
                </a:lnTo>
                <a:cubicBezTo>
                  <a:pt x="3483876" y="1007220"/>
                  <a:pt x="3497810" y="999921"/>
                  <a:pt x="3506767" y="986983"/>
                </a:cubicBezTo>
                <a:cubicBezTo>
                  <a:pt x="3512739" y="978025"/>
                  <a:pt x="3515725" y="957456"/>
                  <a:pt x="3515725" y="925275"/>
                </a:cubicBezTo>
                <a:lnTo>
                  <a:pt x="3515725" y="725222"/>
                </a:lnTo>
                <a:cubicBezTo>
                  <a:pt x="3515725" y="683752"/>
                  <a:pt x="3514067" y="657376"/>
                  <a:pt x="3510749" y="646096"/>
                </a:cubicBezTo>
                <a:cubicBezTo>
                  <a:pt x="3507431" y="634817"/>
                  <a:pt x="3502206" y="626440"/>
                  <a:pt x="3495073" y="620965"/>
                </a:cubicBezTo>
                <a:cubicBezTo>
                  <a:pt x="3487940" y="615491"/>
                  <a:pt x="3479563" y="612754"/>
                  <a:pt x="3469942" y="612754"/>
                </a:cubicBezTo>
                <a:cubicBezTo>
                  <a:pt x="3455676" y="612754"/>
                  <a:pt x="3441244" y="617980"/>
                  <a:pt x="3426647" y="628430"/>
                </a:cubicBezTo>
                <a:cubicBezTo>
                  <a:pt x="3412049" y="638881"/>
                  <a:pt x="3397286" y="654556"/>
                  <a:pt x="3382357" y="675457"/>
                </a:cubicBezTo>
                <a:lnTo>
                  <a:pt x="3382357" y="925275"/>
                </a:lnTo>
                <a:cubicBezTo>
                  <a:pt x="3382357" y="958783"/>
                  <a:pt x="3385177" y="979850"/>
                  <a:pt x="3390816" y="988476"/>
                </a:cubicBezTo>
                <a:cubicBezTo>
                  <a:pt x="3398447" y="1000751"/>
                  <a:pt x="3413045" y="1007552"/>
                  <a:pt x="3434609" y="1008879"/>
                </a:cubicBezTo>
                <a:lnTo>
                  <a:pt x="3434609" y="1026794"/>
                </a:lnTo>
                <a:lnTo>
                  <a:pt x="3193749" y="1026794"/>
                </a:lnTo>
                <a:lnTo>
                  <a:pt x="3193749" y="1008879"/>
                </a:lnTo>
                <a:cubicBezTo>
                  <a:pt x="3206688" y="1008215"/>
                  <a:pt x="3216890" y="1004981"/>
                  <a:pt x="3224355" y="999175"/>
                </a:cubicBezTo>
                <a:cubicBezTo>
                  <a:pt x="3231819" y="993369"/>
                  <a:pt x="3236796" y="986402"/>
                  <a:pt x="3239284" y="978274"/>
                </a:cubicBezTo>
                <a:cubicBezTo>
                  <a:pt x="3241772" y="970146"/>
                  <a:pt x="3243017" y="952479"/>
                  <a:pt x="3243017" y="925275"/>
                </a:cubicBezTo>
                <a:lnTo>
                  <a:pt x="3243017" y="725222"/>
                </a:lnTo>
                <a:cubicBezTo>
                  <a:pt x="3243017" y="683088"/>
                  <a:pt x="3241357" y="656713"/>
                  <a:pt x="3238040" y="646096"/>
                </a:cubicBezTo>
                <a:cubicBezTo>
                  <a:pt x="3234722" y="635480"/>
                  <a:pt x="3229165" y="627186"/>
                  <a:pt x="3221369" y="621214"/>
                </a:cubicBezTo>
                <a:cubicBezTo>
                  <a:pt x="3213572" y="615243"/>
                  <a:pt x="3205195" y="612257"/>
                  <a:pt x="3196238" y="612257"/>
                </a:cubicBezTo>
                <a:cubicBezTo>
                  <a:pt x="3182967" y="612257"/>
                  <a:pt x="3170858" y="615740"/>
                  <a:pt x="3159910" y="622707"/>
                </a:cubicBezTo>
                <a:cubicBezTo>
                  <a:pt x="3144317" y="632992"/>
                  <a:pt x="3127729" y="650575"/>
                  <a:pt x="3110145" y="675457"/>
                </a:cubicBezTo>
                <a:lnTo>
                  <a:pt x="3110145" y="925275"/>
                </a:lnTo>
                <a:cubicBezTo>
                  <a:pt x="3110145" y="958119"/>
                  <a:pt x="3113380" y="979767"/>
                  <a:pt x="3119849" y="990217"/>
                </a:cubicBezTo>
                <a:cubicBezTo>
                  <a:pt x="3126319" y="1000668"/>
                  <a:pt x="3139838" y="1006888"/>
                  <a:pt x="3160408" y="1008879"/>
                </a:cubicBezTo>
                <a:lnTo>
                  <a:pt x="3160408" y="1026794"/>
                </a:lnTo>
                <a:lnTo>
                  <a:pt x="2920543" y="1026794"/>
                </a:lnTo>
                <a:lnTo>
                  <a:pt x="2920543" y="1008879"/>
                </a:lnTo>
                <a:cubicBezTo>
                  <a:pt x="2940117" y="1006888"/>
                  <a:pt x="2954051" y="1000585"/>
                  <a:pt x="2962345" y="989969"/>
                </a:cubicBezTo>
                <a:cubicBezTo>
                  <a:pt x="2967985" y="982670"/>
                  <a:pt x="2970805" y="961105"/>
                  <a:pt x="2970805" y="925275"/>
                </a:cubicBezTo>
                <a:lnTo>
                  <a:pt x="2970805" y="662519"/>
                </a:lnTo>
                <a:cubicBezTo>
                  <a:pt x="2970805" y="627352"/>
                  <a:pt x="2967571" y="605456"/>
                  <a:pt x="2961101" y="596830"/>
                </a:cubicBezTo>
                <a:cubicBezTo>
                  <a:pt x="2954632" y="588204"/>
                  <a:pt x="2941112" y="582564"/>
                  <a:pt x="2920543" y="579910"/>
                </a:cubicBezTo>
                <a:lnTo>
                  <a:pt x="2920543" y="561497"/>
                </a:lnTo>
                <a:lnTo>
                  <a:pt x="3110145" y="561497"/>
                </a:lnTo>
                <a:lnTo>
                  <a:pt x="3110145" y="622707"/>
                </a:lnTo>
                <a:cubicBezTo>
                  <a:pt x="3135691" y="594839"/>
                  <a:pt x="3159329" y="575348"/>
                  <a:pt x="3181060" y="564234"/>
                </a:cubicBezTo>
                <a:cubicBezTo>
                  <a:pt x="3202790" y="553120"/>
                  <a:pt x="3226594" y="547563"/>
                  <a:pt x="3252471" y="547563"/>
                </a:cubicBezTo>
                <a:close/>
                <a:moveTo>
                  <a:pt x="2622170" y="547563"/>
                </a:moveTo>
                <a:cubicBezTo>
                  <a:pt x="2662646" y="547563"/>
                  <a:pt x="2700301" y="558013"/>
                  <a:pt x="2735136" y="578915"/>
                </a:cubicBezTo>
                <a:cubicBezTo>
                  <a:pt x="2769971" y="599816"/>
                  <a:pt x="2796429" y="629508"/>
                  <a:pt x="2814510" y="667993"/>
                </a:cubicBezTo>
                <a:cubicBezTo>
                  <a:pt x="2832591" y="706477"/>
                  <a:pt x="2841632" y="748611"/>
                  <a:pt x="2841632" y="794394"/>
                </a:cubicBezTo>
                <a:cubicBezTo>
                  <a:pt x="2841632" y="860415"/>
                  <a:pt x="2824878" y="915654"/>
                  <a:pt x="2791370" y="960110"/>
                </a:cubicBezTo>
                <a:cubicBezTo>
                  <a:pt x="2750894" y="1013855"/>
                  <a:pt x="2694993" y="1040728"/>
                  <a:pt x="2623663" y="1040728"/>
                </a:cubicBezTo>
                <a:cubicBezTo>
                  <a:pt x="2553661" y="1040728"/>
                  <a:pt x="2499750" y="1016178"/>
                  <a:pt x="2461929" y="967077"/>
                </a:cubicBezTo>
                <a:cubicBezTo>
                  <a:pt x="2424108" y="917976"/>
                  <a:pt x="2405198" y="861079"/>
                  <a:pt x="2405198" y="796385"/>
                </a:cubicBezTo>
                <a:cubicBezTo>
                  <a:pt x="2405198" y="729701"/>
                  <a:pt x="2424523" y="671559"/>
                  <a:pt x="2463173" y="621961"/>
                </a:cubicBezTo>
                <a:cubicBezTo>
                  <a:pt x="2501823" y="572362"/>
                  <a:pt x="2554822" y="547563"/>
                  <a:pt x="2622170" y="547563"/>
                </a:cubicBezTo>
                <a:close/>
                <a:moveTo>
                  <a:pt x="2178974" y="547563"/>
                </a:moveTo>
                <a:cubicBezTo>
                  <a:pt x="2227080" y="547563"/>
                  <a:pt x="2265315" y="559672"/>
                  <a:pt x="2293681" y="583891"/>
                </a:cubicBezTo>
                <a:cubicBezTo>
                  <a:pt x="2322047" y="608110"/>
                  <a:pt x="2336230" y="635148"/>
                  <a:pt x="2336230" y="665007"/>
                </a:cubicBezTo>
                <a:cubicBezTo>
                  <a:pt x="2336230" y="683917"/>
                  <a:pt x="2330507" y="699013"/>
                  <a:pt x="2319061" y="710293"/>
                </a:cubicBezTo>
                <a:cubicBezTo>
                  <a:pt x="2307615" y="721572"/>
                  <a:pt x="2292603" y="727212"/>
                  <a:pt x="2274024" y="727212"/>
                </a:cubicBezTo>
                <a:cubicBezTo>
                  <a:pt x="2254450" y="727212"/>
                  <a:pt x="2238277" y="720743"/>
                  <a:pt x="2225504" y="707804"/>
                </a:cubicBezTo>
                <a:cubicBezTo>
                  <a:pt x="2212731" y="694866"/>
                  <a:pt x="2204852" y="671808"/>
                  <a:pt x="2201866" y="638632"/>
                </a:cubicBezTo>
                <a:cubicBezTo>
                  <a:pt x="2199875" y="617731"/>
                  <a:pt x="2195065" y="603133"/>
                  <a:pt x="2187434" y="594839"/>
                </a:cubicBezTo>
                <a:cubicBezTo>
                  <a:pt x="2179803" y="586545"/>
                  <a:pt x="2170846" y="582398"/>
                  <a:pt x="2160562" y="582398"/>
                </a:cubicBezTo>
                <a:cubicBezTo>
                  <a:pt x="2144637" y="582398"/>
                  <a:pt x="2131035" y="590858"/>
                  <a:pt x="2119755" y="607778"/>
                </a:cubicBezTo>
                <a:cubicBezTo>
                  <a:pt x="2102503" y="633324"/>
                  <a:pt x="2093877" y="672472"/>
                  <a:pt x="2093877" y="725222"/>
                </a:cubicBezTo>
                <a:cubicBezTo>
                  <a:pt x="2093877" y="769015"/>
                  <a:pt x="2100844" y="810900"/>
                  <a:pt x="2114778" y="850877"/>
                </a:cubicBezTo>
                <a:cubicBezTo>
                  <a:pt x="2128712" y="890854"/>
                  <a:pt x="2147789" y="920630"/>
                  <a:pt x="2172007" y="940204"/>
                </a:cubicBezTo>
                <a:cubicBezTo>
                  <a:pt x="2190254" y="954470"/>
                  <a:pt x="2211819" y="961603"/>
                  <a:pt x="2236701" y="961603"/>
                </a:cubicBezTo>
                <a:cubicBezTo>
                  <a:pt x="2252957" y="961603"/>
                  <a:pt x="2268385" y="957787"/>
                  <a:pt x="2282982" y="950157"/>
                </a:cubicBezTo>
                <a:cubicBezTo>
                  <a:pt x="2297579" y="942526"/>
                  <a:pt x="2314831" y="928095"/>
                  <a:pt x="2334737" y="906862"/>
                </a:cubicBezTo>
                <a:lnTo>
                  <a:pt x="2350164" y="918805"/>
                </a:lnTo>
                <a:cubicBezTo>
                  <a:pt x="2328267" y="959944"/>
                  <a:pt x="2300980" y="990549"/>
                  <a:pt x="2268302" y="1010621"/>
                </a:cubicBezTo>
                <a:cubicBezTo>
                  <a:pt x="2235623" y="1030692"/>
                  <a:pt x="2200871" y="1040728"/>
                  <a:pt x="2164045" y="1040728"/>
                </a:cubicBezTo>
                <a:cubicBezTo>
                  <a:pt x="2102005" y="1040728"/>
                  <a:pt x="2052407" y="1017339"/>
                  <a:pt x="2015250" y="970560"/>
                </a:cubicBezTo>
                <a:cubicBezTo>
                  <a:pt x="1978092" y="923782"/>
                  <a:pt x="1959513" y="867548"/>
                  <a:pt x="1959513" y="801859"/>
                </a:cubicBezTo>
                <a:cubicBezTo>
                  <a:pt x="1959513" y="738492"/>
                  <a:pt x="1976433" y="682756"/>
                  <a:pt x="2010273" y="634651"/>
                </a:cubicBezTo>
                <a:cubicBezTo>
                  <a:pt x="2051080" y="576592"/>
                  <a:pt x="2107314" y="547563"/>
                  <a:pt x="2178974" y="547563"/>
                </a:cubicBezTo>
                <a:close/>
                <a:moveTo>
                  <a:pt x="1437089" y="547563"/>
                </a:moveTo>
                <a:cubicBezTo>
                  <a:pt x="1484200" y="547563"/>
                  <a:pt x="1525089" y="566888"/>
                  <a:pt x="1559759" y="605538"/>
                </a:cubicBezTo>
                <a:cubicBezTo>
                  <a:pt x="1594428" y="644189"/>
                  <a:pt x="1613090" y="701501"/>
                  <a:pt x="1615744" y="777475"/>
                </a:cubicBezTo>
                <a:lnTo>
                  <a:pt x="1360452" y="777475"/>
                </a:lnTo>
                <a:cubicBezTo>
                  <a:pt x="1363438" y="839182"/>
                  <a:pt x="1379860" y="887951"/>
                  <a:pt x="1409719" y="923782"/>
                </a:cubicBezTo>
                <a:cubicBezTo>
                  <a:pt x="1432610" y="951318"/>
                  <a:pt x="1460147" y="965086"/>
                  <a:pt x="1492328" y="965086"/>
                </a:cubicBezTo>
                <a:cubicBezTo>
                  <a:pt x="1512234" y="965086"/>
                  <a:pt x="1530314" y="959529"/>
                  <a:pt x="1546571" y="948415"/>
                </a:cubicBezTo>
                <a:cubicBezTo>
                  <a:pt x="1562827" y="937301"/>
                  <a:pt x="1580245" y="917312"/>
                  <a:pt x="1598824" y="888449"/>
                </a:cubicBezTo>
                <a:lnTo>
                  <a:pt x="1615744" y="899397"/>
                </a:lnTo>
                <a:cubicBezTo>
                  <a:pt x="1590530" y="950820"/>
                  <a:pt x="1562661" y="987231"/>
                  <a:pt x="1532139" y="1008630"/>
                </a:cubicBezTo>
                <a:cubicBezTo>
                  <a:pt x="1501617" y="1030029"/>
                  <a:pt x="1466284" y="1040728"/>
                  <a:pt x="1426141" y="1040728"/>
                </a:cubicBezTo>
                <a:cubicBezTo>
                  <a:pt x="1357134" y="1040728"/>
                  <a:pt x="1304882" y="1014187"/>
                  <a:pt x="1269383" y="961105"/>
                </a:cubicBezTo>
                <a:cubicBezTo>
                  <a:pt x="1240852" y="918308"/>
                  <a:pt x="1226586" y="865226"/>
                  <a:pt x="1226586" y="801859"/>
                </a:cubicBezTo>
                <a:cubicBezTo>
                  <a:pt x="1226586" y="724227"/>
                  <a:pt x="1247570" y="662436"/>
                  <a:pt x="1289538" y="616487"/>
                </a:cubicBezTo>
                <a:cubicBezTo>
                  <a:pt x="1331506" y="570538"/>
                  <a:pt x="1380690" y="547563"/>
                  <a:pt x="1437089" y="547563"/>
                </a:cubicBezTo>
                <a:close/>
                <a:moveTo>
                  <a:pt x="4628313" y="391303"/>
                </a:moveTo>
                <a:lnTo>
                  <a:pt x="4644735" y="391303"/>
                </a:lnTo>
                <a:lnTo>
                  <a:pt x="4644735" y="561497"/>
                </a:lnTo>
                <a:lnTo>
                  <a:pt x="4755212" y="561497"/>
                </a:lnTo>
                <a:lnTo>
                  <a:pt x="4755212" y="610764"/>
                </a:lnTo>
                <a:lnTo>
                  <a:pt x="4644735" y="610764"/>
                </a:lnTo>
                <a:lnTo>
                  <a:pt x="4644735" y="897904"/>
                </a:lnTo>
                <a:cubicBezTo>
                  <a:pt x="4644735" y="924777"/>
                  <a:pt x="4645980" y="942112"/>
                  <a:pt x="4648468" y="949908"/>
                </a:cubicBezTo>
                <a:cubicBezTo>
                  <a:pt x="4650956" y="957705"/>
                  <a:pt x="4655352" y="964008"/>
                  <a:pt x="4661655" y="968819"/>
                </a:cubicBezTo>
                <a:cubicBezTo>
                  <a:pt x="4667959" y="973629"/>
                  <a:pt x="4673765" y="976034"/>
                  <a:pt x="4679073" y="976034"/>
                </a:cubicBezTo>
                <a:cubicBezTo>
                  <a:pt x="4700637" y="976034"/>
                  <a:pt x="4721041" y="959612"/>
                  <a:pt x="4740283" y="926768"/>
                </a:cubicBezTo>
                <a:lnTo>
                  <a:pt x="4755212" y="937716"/>
                </a:lnTo>
                <a:cubicBezTo>
                  <a:pt x="4728340" y="1001414"/>
                  <a:pt x="4684713" y="1033264"/>
                  <a:pt x="4624332" y="1033264"/>
                </a:cubicBezTo>
                <a:cubicBezTo>
                  <a:pt x="4594805" y="1033264"/>
                  <a:pt x="4569840" y="1025052"/>
                  <a:pt x="4549436" y="1008630"/>
                </a:cubicBezTo>
                <a:cubicBezTo>
                  <a:pt x="4529033" y="992208"/>
                  <a:pt x="4516011" y="973878"/>
                  <a:pt x="4510372" y="953641"/>
                </a:cubicBezTo>
                <a:cubicBezTo>
                  <a:pt x="4507053" y="942361"/>
                  <a:pt x="4505395" y="911838"/>
                  <a:pt x="4505395" y="862074"/>
                </a:cubicBezTo>
                <a:lnTo>
                  <a:pt x="4505395" y="610764"/>
                </a:lnTo>
                <a:lnTo>
                  <a:pt x="4444683" y="610764"/>
                </a:lnTo>
                <a:lnTo>
                  <a:pt x="4444683" y="593346"/>
                </a:lnTo>
                <a:cubicBezTo>
                  <a:pt x="4486485" y="563819"/>
                  <a:pt x="4522066" y="532799"/>
                  <a:pt x="4551427" y="500287"/>
                </a:cubicBezTo>
                <a:cubicBezTo>
                  <a:pt x="4580788" y="467774"/>
                  <a:pt x="4606417" y="431446"/>
                  <a:pt x="4628313" y="391303"/>
                </a:cubicBezTo>
                <a:close/>
                <a:moveTo>
                  <a:pt x="9809745" y="351989"/>
                </a:moveTo>
                <a:lnTo>
                  <a:pt x="10004822" y="351989"/>
                </a:lnTo>
                <a:lnTo>
                  <a:pt x="10004822" y="930251"/>
                </a:lnTo>
                <a:cubicBezTo>
                  <a:pt x="10004822" y="963096"/>
                  <a:pt x="10008637" y="984080"/>
                  <a:pt x="10016268" y="993203"/>
                </a:cubicBezTo>
                <a:cubicBezTo>
                  <a:pt x="10023897" y="1002327"/>
                  <a:pt x="10038827" y="1007552"/>
                  <a:pt x="10061055" y="1008879"/>
                </a:cubicBezTo>
                <a:lnTo>
                  <a:pt x="10061055" y="1026794"/>
                </a:lnTo>
                <a:lnTo>
                  <a:pt x="9809745" y="1026794"/>
                </a:lnTo>
                <a:lnTo>
                  <a:pt x="9809745" y="1008879"/>
                </a:lnTo>
                <a:cubicBezTo>
                  <a:pt x="9830314" y="1008215"/>
                  <a:pt x="9845576" y="1002244"/>
                  <a:pt x="9855528" y="990964"/>
                </a:cubicBezTo>
                <a:cubicBezTo>
                  <a:pt x="9862163" y="983333"/>
                  <a:pt x="9865481" y="963096"/>
                  <a:pt x="9865481" y="930251"/>
                </a:cubicBezTo>
                <a:lnTo>
                  <a:pt x="9865481" y="448532"/>
                </a:lnTo>
                <a:cubicBezTo>
                  <a:pt x="9865481" y="416019"/>
                  <a:pt x="9861665" y="395201"/>
                  <a:pt x="9854036" y="386077"/>
                </a:cubicBezTo>
                <a:cubicBezTo>
                  <a:pt x="9846405" y="376954"/>
                  <a:pt x="9831642" y="371729"/>
                  <a:pt x="9809745" y="370402"/>
                </a:cubicBezTo>
                <a:close/>
                <a:moveTo>
                  <a:pt x="8299181" y="351989"/>
                </a:moveTo>
                <a:lnTo>
                  <a:pt x="8488785" y="351989"/>
                </a:lnTo>
                <a:lnTo>
                  <a:pt x="8488785" y="621214"/>
                </a:lnTo>
                <a:cubicBezTo>
                  <a:pt x="8514330" y="594341"/>
                  <a:pt x="8537719" y="575348"/>
                  <a:pt x="8558952" y="564234"/>
                </a:cubicBezTo>
                <a:cubicBezTo>
                  <a:pt x="8580185" y="553120"/>
                  <a:pt x="8602247" y="547563"/>
                  <a:pt x="8625139" y="547563"/>
                </a:cubicBezTo>
                <a:cubicBezTo>
                  <a:pt x="8654334" y="547563"/>
                  <a:pt x="8679299" y="555857"/>
                  <a:pt x="8700034" y="572445"/>
                </a:cubicBezTo>
                <a:cubicBezTo>
                  <a:pt x="8720769" y="589033"/>
                  <a:pt x="8734537" y="608524"/>
                  <a:pt x="8741339" y="630918"/>
                </a:cubicBezTo>
                <a:cubicBezTo>
                  <a:pt x="8748140" y="653312"/>
                  <a:pt x="8751541" y="691050"/>
                  <a:pt x="8751541" y="744132"/>
                </a:cubicBezTo>
                <a:lnTo>
                  <a:pt x="8751541" y="925772"/>
                </a:lnTo>
                <a:cubicBezTo>
                  <a:pt x="8751541" y="961271"/>
                  <a:pt x="8754858" y="983416"/>
                  <a:pt x="8761494" y="992208"/>
                </a:cubicBezTo>
                <a:cubicBezTo>
                  <a:pt x="8768128" y="1001000"/>
                  <a:pt x="8781564" y="1006557"/>
                  <a:pt x="8801803" y="1008879"/>
                </a:cubicBezTo>
                <a:lnTo>
                  <a:pt x="8801803" y="1026794"/>
                </a:lnTo>
                <a:lnTo>
                  <a:pt x="8565919" y="1026794"/>
                </a:lnTo>
                <a:lnTo>
                  <a:pt x="8565919" y="1008879"/>
                </a:lnTo>
                <a:cubicBezTo>
                  <a:pt x="8582507" y="1006557"/>
                  <a:pt x="8594948" y="999921"/>
                  <a:pt x="8603243" y="988973"/>
                </a:cubicBezTo>
                <a:cubicBezTo>
                  <a:pt x="8609214" y="980347"/>
                  <a:pt x="8612200" y="959280"/>
                  <a:pt x="8612200" y="925772"/>
                </a:cubicBezTo>
                <a:lnTo>
                  <a:pt x="8612200" y="718255"/>
                </a:lnTo>
                <a:cubicBezTo>
                  <a:pt x="8612200" y="679770"/>
                  <a:pt x="8610707" y="655635"/>
                  <a:pt x="8607722" y="645848"/>
                </a:cubicBezTo>
                <a:cubicBezTo>
                  <a:pt x="8604736" y="636061"/>
                  <a:pt x="8599676" y="628430"/>
                  <a:pt x="8592543" y="622956"/>
                </a:cubicBezTo>
                <a:cubicBezTo>
                  <a:pt x="8585410" y="617482"/>
                  <a:pt x="8577365" y="614745"/>
                  <a:pt x="8568408" y="614745"/>
                </a:cubicBezTo>
                <a:cubicBezTo>
                  <a:pt x="8555136" y="614745"/>
                  <a:pt x="8542198" y="619307"/>
                  <a:pt x="8529591" y="628430"/>
                </a:cubicBezTo>
                <a:cubicBezTo>
                  <a:pt x="8516984" y="637554"/>
                  <a:pt x="8503381" y="653561"/>
                  <a:pt x="8488785" y="676453"/>
                </a:cubicBezTo>
                <a:lnTo>
                  <a:pt x="8488785" y="925772"/>
                </a:lnTo>
                <a:cubicBezTo>
                  <a:pt x="8488785" y="958949"/>
                  <a:pt x="8491273" y="979684"/>
                  <a:pt x="8496249" y="987978"/>
                </a:cubicBezTo>
                <a:cubicBezTo>
                  <a:pt x="8502552" y="999258"/>
                  <a:pt x="8515491" y="1006225"/>
                  <a:pt x="8535065" y="1008879"/>
                </a:cubicBezTo>
                <a:lnTo>
                  <a:pt x="8535065" y="1026794"/>
                </a:lnTo>
                <a:lnTo>
                  <a:pt x="8299181" y="1026794"/>
                </a:lnTo>
                <a:lnTo>
                  <a:pt x="8299181" y="1008879"/>
                </a:lnTo>
                <a:cubicBezTo>
                  <a:pt x="8318756" y="1006888"/>
                  <a:pt x="8332690" y="1000585"/>
                  <a:pt x="8340983" y="989969"/>
                </a:cubicBezTo>
                <a:cubicBezTo>
                  <a:pt x="8346624" y="982670"/>
                  <a:pt x="8349443" y="961271"/>
                  <a:pt x="8349443" y="925772"/>
                </a:cubicBezTo>
                <a:lnTo>
                  <a:pt x="8349443" y="453011"/>
                </a:lnTo>
                <a:cubicBezTo>
                  <a:pt x="8349443" y="417844"/>
                  <a:pt x="8346209" y="395947"/>
                  <a:pt x="8339739" y="387322"/>
                </a:cubicBezTo>
                <a:cubicBezTo>
                  <a:pt x="8333271" y="378696"/>
                  <a:pt x="8319751" y="373056"/>
                  <a:pt x="8299181" y="370402"/>
                </a:cubicBezTo>
                <a:close/>
                <a:moveTo>
                  <a:pt x="7314195" y="351989"/>
                </a:moveTo>
                <a:lnTo>
                  <a:pt x="7509272" y="351989"/>
                </a:lnTo>
                <a:lnTo>
                  <a:pt x="7509272" y="930251"/>
                </a:lnTo>
                <a:cubicBezTo>
                  <a:pt x="7509272" y="963096"/>
                  <a:pt x="7513087" y="984080"/>
                  <a:pt x="7520718" y="993203"/>
                </a:cubicBezTo>
                <a:cubicBezTo>
                  <a:pt x="7528348" y="1002327"/>
                  <a:pt x="7543277" y="1007552"/>
                  <a:pt x="7565506" y="1008879"/>
                </a:cubicBezTo>
                <a:lnTo>
                  <a:pt x="7565506" y="1026794"/>
                </a:lnTo>
                <a:lnTo>
                  <a:pt x="7314195" y="1026794"/>
                </a:lnTo>
                <a:lnTo>
                  <a:pt x="7314195" y="1008879"/>
                </a:lnTo>
                <a:cubicBezTo>
                  <a:pt x="7334765" y="1008215"/>
                  <a:pt x="7350026" y="1002244"/>
                  <a:pt x="7359979" y="990964"/>
                </a:cubicBezTo>
                <a:cubicBezTo>
                  <a:pt x="7366614" y="983333"/>
                  <a:pt x="7369932" y="963096"/>
                  <a:pt x="7369932" y="930251"/>
                </a:cubicBezTo>
                <a:lnTo>
                  <a:pt x="7369932" y="448532"/>
                </a:lnTo>
                <a:cubicBezTo>
                  <a:pt x="7369932" y="416019"/>
                  <a:pt x="7366116" y="395201"/>
                  <a:pt x="7358486" y="386077"/>
                </a:cubicBezTo>
                <a:cubicBezTo>
                  <a:pt x="7350855" y="376954"/>
                  <a:pt x="7336092" y="371729"/>
                  <a:pt x="7314195" y="370402"/>
                </a:cubicBezTo>
                <a:close/>
                <a:moveTo>
                  <a:pt x="5551075" y="351989"/>
                </a:moveTo>
                <a:lnTo>
                  <a:pt x="6115901" y="351989"/>
                </a:lnTo>
                <a:lnTo>
                  <a:pt x="6115901" y="551544"/>
                </a:lnTo>
                <a:lnTo>
                  <a:pt x="6096991" y="551544"/>
                </a:lnTo>
                <a:cubicBezTo>
                  <a:pt x="6087370" y="502775"/>
                  <a:pt x="6073850" y="467774"/>
                  <a:pt x="6056433" y="446541"/>
                </a:cubicBezTo>
                <a:cubicBezTo>
                  <a:pt x="6039015" y="425308"/>
                  <a:pt x="6014382" y="409716"/>
                  <a:pt x="5982533" y="399763"/>
                </a:cubicBezTo>
                <a:cubicBezTo>
                  <a:pt x="5963954" y="393791"/>
                  <a:pt x="5929119" y="390805"/>
                  <a:pt x="5878027" y="390805"/>
                </a:cubicBezTo>
                <a:lnTo>
                  <a:pt x="5808357" y="390805"/>
                </a:lnTo>
                <a:lnTo>
                  <a:pt x="5808357" y="665505"/>
                </a:lnTo>
                <a:lnTo>
                  <a:pt x="5821794" y="665505"/>
                </a:lnTo>
                <a:cubicBezTo>
                  <a:pt x="5864591" y="665505"/>
                  <a:pt x="5895611" y="652068"/>
                  <a:pt x="5914853" y="625195"/>
                </a:cubicBezTo>
                <a:cubicBezTo>
                  <a:pt x="5934095" y="598323"/>
                  <a:pt x="5946370" y="558677"/>
                  <a:pt x="5951679" y="506258"/>
                </a:cubicBezTo>
                <a:lnTo>
                  <a:pt x="5970589" y="506258"/>
                </a:lnTo>
                <a:lnTo>
                  <a:pt x="5970589" y="859586"/>
                </a:lnTo>
                <a:lnTo>
                  <a:pt x="5951679" y="859586"/>
                </a:lnTo>
                <a:cubicBezTo>
                  <a:pt x="5947698" y="821101"/>
                  <a:pt x="5939321" y="789584"/>
                  <a:pt x="5926548" y="765033"/>
                </a:cubicBezTo>
                <a:cubicBezTo>
                  <a:pt x="5913775" y="740483"/>
                  <a:pt x="5898928" y="723978"/>
                  <a:pt x="5882008" y="715518"/>
                </a:cubicBezTo>
                <a:cubicBezTo>
                  <a:pt x="5865089" y="707058"/>
                  <a:pt x="5840538" y="702828"/>
                  <a:pt x="5808357" y="702828"/>
                </a:cubicBezTo>
                <a:lnTo>
                  <a:pt x="5808357" y="892928"/>
                </a:lnTo>
                <a:cubicBezTo>
                  <a:pt x="5808357" y="930085"/>
                  <a:pt x="5809934" y="952811"/>
                  <a:pt x="5813085" y="961105"/>
                </a:cubicBezTo>
                <a:cubicBezTo>
                  <a:pt x="5816236" y="969399"/>
                  <a:pt x="5822126" y="976200"/>
                  <a:pt x="5830751" y="981509"/>
                </a:cubicBezTo>
                <a:cubicBezTo>
                  <a:pt x="5839377" y="986817"/>
                  <a:pt x="5853311" y="989471"/>
                  <a:pt x="5872553" y="989471"/>
                </a:cubicBezTo>
                <a:lnTo>
                  <a:pt x="5912862" y="989471"/>
                </a:lnTo>
                <a:cubicBezTo>
                  <a:pt x="5975898" y="989471"/>
                  <a:pt x="6026408" y="974873"/>
                  <a:pt x="6064395" y="945678"/>
                </a:cubicBezTo>
                <a:cubicBezTo>
                  <a:pt x="6102382" y="916483"/>
                  <a:pt x="6129670" y="872027"/>
                  <a:pt x="6146257" y="812310"/>
                </a:cubicBezTo>
                <a:lnTo>
                  <a:pt x="6164670" y="812310"/>
                </a:lnTo>
                <a:lnTo>
                  <a:pt x="6134314" y="1026794"/>
                </a:lnTo>
                <a:lnTo>
                  <a:pt x="5551075" y="1026794"/>
                </a:lnTo>
                <a:lnTo>
                  <a:pt x="5551075" y="1008381"/>
                </a:lnTo>
                <a:lnTo>
                  <a:pt x="5573469" y="1008381"/>
                </a:lnTo>
                <a:cubicBezTo>
                  <a:pt x="5593043" y="1008381"/>
                  <a:pt x="5608802" y="1004898"/>
                  <a:pt x="5620745" y="997931"/>
                </a:cubicBezTo>
                <a:cubicBezTo>
                  <a:pt x="5629371" y="993286"/>
                  <a:pt x="5636007" y="985324"/>
                  <a:pt x="5640652" y="974044"/>
                </a:cubicBezTo>
                <a:cubicBezTo>
                  <a:pt x="5644300" y="966082"/>
                  <a:pt x="5646125" y="945181"/>
                  <a:pt x="5646125" y="911341"/>
                </a:cubicBezTo>
                <a:lnTo>
                  <a:pt x="5646125" y="467442"/>
                </a:lnTo>
                <a:cubicBezTo>
                  <a:pt x="5646125" y="436920"/>
                  <a:pt x="5645296" y="418175"/>
                  <a:pt x="5643637" y="411208"/>
                </a:cubicBezTo>
                <a:cubicBezTo>
                  <a:pt x="5640319" y="399597"/>
                  <a:pt x="5634182" y="390639"/>
                  <a:pt x="5625224" y="384336"/>
                </a:cubicBezTo>
                <a:cubicBezTo>
                  <a:pt x="5612617" y="375046"/>
                  <a:pt x="5595366" y="370402"/>
                  <a:pt x="5573469" y="370402"/>
                </a:cubicBezTo>
                <a:lnTo>
                  <a:pt x="5551075" y="370402"/>
                </a:lnTo>
                <a:close/>
                <a:moveTo>
                  <a:pt x="1656346" y="351989"/>
                </a:moveTo>
                <a:lnTo>
                  <a:pt x="1851422" y="351989"/>
                </a:lnTo>
                <a:lnTo>
                  <a:pt x="1851422" y="930251"/>
                </a:lnTo>
                <a:cubicBezTo>
                  <a:pt x="1851422" y="963096"/>
                  <a:pt x="1855237" y="984080"/>
                  <a:pt x="1862868" y="993203"/>
                </a:cubicBezTo>
                <a:cubicBezTo>
                  <a:pt x="1870499" y="1002327"/>
                  <a:pt x="1885428" y="1007552"/>
                  <a:pt x="1907656" y="1008879"/>
                </a:cubicBezTo>
                <a:lnTo>
                  <a:pt x="1907656" y="1026794"/>
                </a:lnTo>
                <a:lnTo>
                  <a:pt x="1656346" y="1026794"/>
                </a:lnTo>
                <a:lnTo>
                  <a:pt x="1656346" y="1008879"/>
                </a:lnTo>
                <a:cubicBezTo>
                  <a:pt x="1676915" y="1008215"/>
                  <a:pt x="1692176" y="1002244"/>
                  <a:pt x="1702129" y="990964"/>
                </a:cubicBezTo>
                <a:cubicBezTo>
                  <a:pt x="1708764" y="983333"/>
                  <a:pt x="1712082" y="963096"/>
                  <a:pt x="1712082" y="930251"/>
                </a:cubicBezTo>
                <a:lnTo>
                  <a:pt x="1712082" y="448532"/>
                </a:lnTo>
                <a:cubicBezTo>
                  <a:pt x="1712082" y="416019"/>
                  <a:pt x="1708267" y="395201"/>
                  <a:pt x="1700636" y="386077"/>
                </a:cubicBezTo>
                <a:cubicBezTo>
                  <a:pt x="1693006" y="376954"/>
                  <a:pt x="1678242" y="371729"/>
                  <a:pt x="1656346" y="370402"/>
                </a:cubicBezTo>
                <a:close/>
                <a:moveTo>
                  <a:pt x="234204" y="351989"/>
                </a:moveTo>
                <a:lnTo>
                  <a:pt x="526819" y="351989"/>
                </a:lnTo>
                <a:lnTo>
                  <a:pt x="526819" y="370402"/>
                </a:lnTo>
                <a:cubicBezTo>
                  <a:pt x="503264" y="371065"/>
                  <a:pt x="487588" y="374632"/>
                  <a:pt x="479792" y="381101"/>
                </a:cubicBezTo>
                <a:cubicBezTo>
                  <a:pt x="471995" y="387570"/>
                  <a:pt x="468097" y="395616"/>
                  <a:pt x="468097" y="405237"/>
                </a:cubicBezTo>
                <a:cubicBezTo>
                  <a:pt x="468097" y="417844"/>
                  <a:pt x="476225" y="444551"/>
                  <a:pt x="492482" y="485357"/>
                </a:cubicBezTo>
                <a:lnTo>
                  <a:pt x="624855" y="812807"/>
                </a:lnTo>
                <a:lnTo>
                  <a:pt x="730853" y="557018"/>
                </a:lnTo>
                <a:lnTo>
                  <a:pt x="702985" y="485357"/>
                </a:lnTo>
                <a:cubicBezTo>
                  <a:pt x="687724" y="446209"/>
                  <a:pt x="675946" y="420083"/>
                  <a:pt x="667652" y="406978"/>
                </a:cubicBezTo>
                <a:cubicBezTo>
                  <a:pt x="659358" y="393874"/>
                  <a:pt x="649820" y="384502"/>
                  <a:pt x="639038" y="378862"/>
                </a:cubicBezTo>
                <a:cubicBezTo>
                  <a:pt x="628256" y="373222"/>
                  <a:pt x="612414" y="370402"/>
                  <a:pt x="591513" y="370402"/>
                </a:cubicBezTo>
                <a:lnTo>
                  <a:pt x="591513" y="351989"/>
                </a:lnTo>
                <a:lnTo>
                  <a:pt x="918465" y="351989"/>
                </a:lnTo>
                <a:lnTo>
                  <a:pt x="918465" y="370402"/>
                </a:lnTo>
                <a:cubicBezTo>
                  <a:pt x="895574" y="370733"/>
                  <a:pt x="879151" y="372558"/>
                  <a:pt x="869198" y="375876"/>
                </a:cubicBezTo>
                <a:cubicBezTo>
                  <a:pt x="862231" y="378198"/>
                  <a:pt x="856757" y="382096"/>
                  <a:pt x="852776" y="387570"/>
                </a:cubicBezTo>
                <a:cubicBezTo>
                  <a:pt x="848795" y="393044"/>
                  <a:pt x="846804" y="399265"/>
                  <a:pt x="846804" y="406232"/>
                </a:cubicBezTo>
                <a:cubicBezTo>
                  <a:pt x="846804" y="413863"/>
                  <a:pt x="854269" y="437252"/>
                  <a:pt x="869198" y="476400"/>
                </a:cubicBezTo>
                <a:lnTo>
                  <a:pt x="992116" y="795887"/>
                </a:lnTo>
                <a:lnTo>
                  <a:pt x="1102096" y="506756"/>
                </a:lnTo>
                <a:cubicBezTo>
                  <a:pt x="1113707" y="476897"/>
                  <a:pt x="1120840" y="456494"/>
                  <a:pt x="1123495" y="445546"/>
                </a:cubicBezTo>
                <a:cubicBezTo>
                  <a:pt x="1126148" y="434598"/>
                  <a:pt x="1127476" y="424479"/>
                  <a:pt x="1127476" y="415190"/>
                </a:cubicBezTo>
                <a:cubicBezTo>
                  <a:pt x="1127476" y="401587"/>
                  <a:pt x="1122831" y="390888"/>
                  <a:pt x="1113542" y="383092"/>
                </a:cubicBezTo>
                <a:cubicBezTo>
                  <a:pt x="1104252" y="375295"/>
                  <a:pt x="1086503" y="371065"/>
                  <a:pt x="1060294" y="370402"/>
                </a:cubicBezTo>
                <a:lnTo>
                  <a:pt x="1060294" y="351989"/>
                </a:lnTo>
                <a:lnTo>
                  <a:pt x="1235464" y="351989"/>
                </a:lnTo>
                <a:lnTo>
                  <a:pt x="1235464" y="370402"/>
                </a:lnTo>
                <a:cubicBezTo>
                  <a:pt x="1222857" y="371397"/>
                  <a:pt x="1212241" y="374880"/>
                  <a:pt x="1203615" y="380852"/>
                </a:cubicBezTo>
                <a:cubicBezTo>
                  <a:pt x="1194989" y="386824"/>
                  <a:pt x="1187359" y="395947"/>
                  <a:pt x="1180723" y="408223"/>
                </a:cubicBezTo>
                <a:cubicBezTo>
                  <a:pt x="1178733" y="412204"/>
                  <a:pt x="1168282" y="437915"/>
                  <a:pt x="1149372" y="485357"/>
                </a:cubicBezTo>
                <a:lnTo>
                  <a:pt x="937873" y="1042221"/>
                </a:lnTo>
                <a:lnTo>
                  <a:pt x="918465" y="1042221"/>
                </a:lnTo>
                <a:lnTo>
                  <a:pt x="751257" y="607280"/>
                </a:lnTo>
                <a:lnTo>
                  <a:pt x="567128" y="1042221"/>
                </a:lnTo>
                <a:lnTo>
                  <a:pt x="548716" y="1042221"/>
                </a:lnTo>
                <a:lnTo>
                  <a:pt x="326766" y="491329"/>
                </a:lnTo>
                <a:cubicBezTo>
                  <a:pt x="304206" y="435925"/>
                  <a:pt x="288448" y="402417"/>
                  <a:pt x="279490" y="390805"/>
                </a:cubicBezTo>
                <a:cubicBezTo>
                  <a:pt x="270532" y="379193"/>
                  <a:pt x="255437" y="372392"/>
                  <a:pt x="234204" y="370402"/>
                </a:cubicBezTo>
                <a:close/>
                <a:moveTo>
                  <a:pt x="9464483" y="336562"/>
                </a:moveTo>
                <a:cubicBezTo>
                  <a:pt x="9511925" y="336562"/>
                  <a:pt x="9562021" y="346846"/>
                  <a:pt x="9614771" y="367416"/>
                </a:cubicBezTo>
                <a:cubicBezTo>
                  <a:pt x="9645294" y="379359"/>
                  <a:pt x="9664702" y="385331"/>
                  <a:pt x="9672995" y="385331"/>
                </a:cubicBezTo>
                <a:cubicBezTo>
                  <a:pt x="9683612" y="385331"/>
                  <a:pt x="9692819" y="381433"/>
                  <a:pt x="9700615" y="373636"/>
                </a:cubicBezTo>
                <a:cubicBezTo>
                  <a:pt x="9708411" y="365840"/>
                  <a:pt x="9713471" y="353482"/>
                  <a:pt x="9715793" y="336562"/>
                </a:cubicBezTo>
                <a:lnTo>
                  <a:pt x="9735201" y="336562"/>
                </a:lnTo>
                <a:lnTo>
                  <a:pt x="9735201" y="570455"/>
                </a:lnTo>
                <a:lnTo>
                  <a:pt x="9715793" y="570455"/>
                </a:lnTo>
                <a:cubicBezTo>
                  <a:pt x="9701195" y="509410"/>
                  <a:pt x="9673991" y="462632"/>
                  <a:pt x="9634179" y="430119"/>
                </a:cubicBezTo>
                <a:cubicBezTo>
                  <a:pt x="9594368" y="397606"/>
                  <a:pt x="9549248" y="381350"/>
                  <a:pt x="9498820" y="381350"/>
                </a:cubicBezTo>
                <a:cubicBezTo>
                  <a:pt x="9456687" y="381350"/>
                  <a:pt x="9418035" y="393459"/>
                  <a:pt x="9382869" y="417678"/>
                </a:cubicBezTo>
                <a:cubicBezTo>
                  <a:pt x="9347703" y="441896"/>
                  <a:pt x="9321990" y="473580"/>
                  <a:pt x="9305734" y="512728"/>
                </a:cubicBezTo>
                <a:cubicBezTo>
                  <a:pt x="9284833" y="562824"/>
                  <a:pt x="9274383" y="618560"/>
                  <a:pt x="9274383" y="679936"/>
                </a:cubicBezTo>
                <a:cubicBezTo>
                  <a:pt x="9274383" y="740317"/>
                  <a:pt x="9282014" y="795307"/>
                  <a:pt x="9297274" y="844905"/>
                </a:cubicBezTo>
                <a:cubicBezTo>
                  <a:pt x="9312535" y="894504"/>
                  <a:pt x="9336422" y="931993"/>
                  <a:pt x="9368935" y="957373"/>
                </a:cubicBezTo>
                <a:cubicBezTo>
                  <a:pt x="9401448" y="982753"/>
                  <a:pt x="9443582" y="995443"/>
                  <a:pt x="9495337" y="995443"/>
                </a:cubicBezTo>
                <a:cubicBezTo>
                  <a:pt x="9537803" y="995443"/>
                  <a:pt x="9576701" y="986153"/>
                  <a:pt x="9612034" y="967575"/>
                </a:cubicBezTo>
                <a:cubicBezTo>
                  <a:pt x="9647367" y="948996"/>
                  <a:pt x="9684608" y="916981"/>
                  <a:pt x="9723755" y="871529"/>
                </a:cubicBezTo>
                <a:lnTo>
                  <a:pt x="9723755" y="929754"/>
                </a:lnTo>
                <a:cubicBezTo>
                  <a:pt x="9685934" y="969233"/>
                  <a:pt x="9646538" y="997848"/>
                  <a:pt x="9605565" y="1015597"/>
                </a:cubicBezTo>
                <a:cubicBezTo>
                  <a:pt x="9564592" y="1033346"/>
                  <a:pt x="9516735" y="1042221"/>
                  <a:pt x="9461994" y="1042221"/>
                </a:cubicBezTo>
                <a:cubicBezTo>
                  <a:pt x="9390002" y="1042221"/>
                  <a:pt x="9326055" y="1027789"/>
                  <a:pt x="9270153" y="998926"/>
                </a:cubicBezTo>
                <a:cubicBezTo>
                  <a:pt x="9214250" y="970063"/>
                  <a:pt x="9171121" y="928592"/>
                  <a:pt x="9140765" y="874515"/>
                </a:cubicBezTo>
                <a:cubicBezTo>
                  <a:pt x="9110409" y="820438"/>
                  <a:pt x="9095231" y="762877"/>
                  <a:pt x="9095231" y="701833"/>
                </a:cubicBezTo>
                <a:cubicBezTo>
                  <a:pt x="9095231" y="637471"/>
                  <a:pt x="9112068" y="576426"/>
                  <a:pt x="9145742" y="518700"/>
                </a:cubicBezTo>
                <a:cubicBezTo>
                  <a:pt x="9179415" y="460973"/>
                  <a:pt x="9224867" y="416185"/>
                  <a:pt x="9282096" y="384336"/>
                </a:cubicBezTo>
                <a:cubicBezTo>
                  <a:pt x="9339325" y="352486"/>
                  <a:pt x="9400120" y="336562"/>
                  <a:pt x="9464483" y="336562"/>
                </a:cubicBezTo>
                <a:close/>
                <a:moveTo>
                  <a:pt x="7724854" y="336064"/>
                </a:moveTo>
                <a:cubicBezTo>
                  <a:pt x="7746419" y="336064"/>
                  <a:pt x="7764666" y="343612"/>
                  <a:pt x="7779595" y="358707"/>
                </a:cubicBezTo>
                <a:cubicBezTo>
                  <a:pt x="7794524" y="373802"/>
                  <a:pt x="7801989" y="391966"/>
                  <a:pt x="7801989" y="413199"/>
                </a:cubicBezTo>
                <a:cubicBezTo>
                  <a:pt x="7801989" y="434432"/>
                  <a:pt x="7794441" y="452513"/>
                  <a:pt x="7779346" y="467442"/>
                </a:cubicBezTo>
                <a:cubicBezTo>
                  <a:pt x="7764251" y="482372"/>
                  <a:pt x="7746087" y="489836"/>
                  <a:pt x="7724854" y="489836"/>
                </a:cubicBezTo>
                <a:cubicBezTo>
                  <a:pt x="7703621" y="489836"/>
                  <a:pt x="7685540" y="482372"/>
                  <a:pt x="7670611" y="467442"/>
                </a:cubicBezTo>
                <a:cubicBezTo>
                  <a:pt x="7655682" y="452513"/>
                  <a:pt x="7648217" y="434432"/>
                  <a:pt x="7648217" y="413199"/>
                </a:cubicBezTo>
                <a:cubicBezTo>
                  <a:pt x="7648217" y="391966"/>
                  <a:pt x="7655682" y="373802"/>
                  <a:pt x="7670611" y="358707"/>
                </a:cubicBezTo>
                <a:cubicBezTo>
                  <a:pt x="7685540" y="343612"/>
                  <a:pt x="7703621" y="336064"/>
                  <a:pt x="7724854" y="336064"/>
                </a:cubicBezTo>
                <a:close/>
                <a:moveTo>
                  <a:pt x="11621729" y="0"/>
                </a:moveTo>
                <a:lnTo>
                  <a:pt x="11621730" y="0"/>
                </a:lnTo>
                <a:lnTo>
                  <a:pt x="11621730" y="1323438"/>
                </a:lnTo>
                <a:lnTo>
                  <a:pt x="11621729" y="1323438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1323438"/>
                </a:lnTo>
                <a:lnTo>
                  <a:pt x="0" y="132343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90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4249" y="222005"/>
            <a:ext cx="1088967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Analyzing the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formation for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describing the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884" y="1679047"/>
            <a:ext cx="11236038" cy="5016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defTabSz="914400"/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 Tense</a:t>
            </a:r>
          </a:p>
          <a:p>
            <a:pPr lvl="0" algn="ctr" defTabSz="914400"/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describe/illustrate/show  </a:t>
            </a:r>
          </a:p>
          <a:p>
            <a:pPr lvl="0" algn="ctr" defTabSz="914400"/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describe/illustrate/show</a:t>
            </a:r>
          </a:p>
          <a:p>
            <a:pPr lvl="0" algn="ctr" defTabSz="914400"/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He/she/it 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describes/illustrates/shows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/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describe /illustrate/show </a:t>
            </a:r>
          </a:p>
          <a:p>
            <a:pPr lvl="0" algn="ctr" defTabSz="914400"/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describe/ illustrate/show 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ctr" defTabSz="914400"/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form 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describing illustrating/showing 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ctr" defTabSz="914400"/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past simple 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described/illustrated/showed  </a:t>
            </a:r>
          </a:p>
          <a:p>
            <a:pPr lvl="0" algn="ctr" defTabSz="914400"/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past participle  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  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described/illustrated/showed</a:t>
            </a:r>
          </a:p>
          <a:p>
            <a:pPr lvl="0" algn="ctr" defTabSz="914400"/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4247241" y="2098392"/>
            <a:ext cx="3773319" cy="334132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8212" y="892315"/>
            <a:ext cx="991615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Describe/illustrate/ show :  (verb formation)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inus 8"/>
          <p:cNvSpPr/>
          <p:nvPr/>
        </p:nvSpPr>
        <p:spPr>
          <a:xfrm>
            <a:off x="3665349" y="2557011"/>
            <a:ext cx="5381669" cy="334132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3682679" y="3076839"/>
            <a:ext cx="5558303" cy="334132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3618597" y="3605178"/>
            <a:ext cx="5733222" cy="334132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3618596" y="4080488"/>
            <a:ext cx="5733223" cy="334132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3618596" y="4581989"/>
            <a:ext cx="6065731" cy="334132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3682679" y="5019455"/>
            <a:ext cx="6223321" cy="334132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3992151" y="5468835"/>
            <a:ext cx="6093958" cy="334132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Up Arrow 16"/>
          <p:cNvSpPr/>
          <p:nvPr/>
        </p:nvSpPr>
        <p:spPr>
          <a:xfrm rot="5400000">
            <a:off x="2123341" y="1997970"/>
            <a:ext cx="1415260" cy="777415"/>
          </a:xfrm>
          <a:prstGeom prst="leftUpArrow">
            <a:avLst>
              <a:gd name="adj1" fmla="val 25218"/>
              <a:gd name="adj2" fmla="val 24758"/>
              <a:gd name="adj3" fmla="val 338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inus 17"/>
          <p:cNvSpPr/>
          <p:nvPr/>
        </p:nvSpPr>
        <p:spPr>
          <a:xfrm>
            <a:off x="4352369" y="5943368"/>
            <a:ext cx="6246358" cy="334132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  <p:bldP spid="8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8"/>
          <a:stretch/>
        </p:blipFill>
        <p:spPr>
          <a:xfrm>
            <a:off x="311729" y="332509"/>
            <a:ext cx="5160816" cy="5969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967013" y="2074232"/>
            <a:ext cx="9399649" cy="5719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Present situation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833255" y="3599467"/>
            <a:ext cx="4869872" cy="5680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great fall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343402" y="2687780"/>
            <a:ext cx="3816925" cy="5680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sharp rise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468579" y="3671459"/>
            <a:ext cx="6483927" cy="56803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Present situation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151908" y="1825857"/>
            <a:ext cx="5888183" cy="56803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Sharply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rasing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710542" y="4275625"/>
            <a:ext cx="5043055" cy="56803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reat fall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2026228" y="4322620"/>
            <a:ext cx="6483927" cy="568036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Present situation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506932" y="4022778"/>
            <a:ext cx="6844145" cy="568036"/>
          </a:xfrm>
          <a:prstGeom prst="leftArrow">
            <a:avLst>
              <a:gd name="adj1" fmla="val 46341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No change/ Remain level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018811" y="3061852"/>
            <a:ext cx="5347851" cy="568036"/>
          </a:xfrm>
          <a:prstGeom prst="leftArrow">
            <a:avLst>
              <a:gd name="adj1" fmla="val 46341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gradually rising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5999" y="401182"/>
            <a:ext cx="4419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 the changes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200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546" y="316435"/>
            <a:ext cx="1008611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Analyzing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formation for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describing the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240" y="1023758"/>
            <a:ext cx="817272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 (Noun)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Slight(Adj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Slightly (Adv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8706" y="1637671"/>
            <a:ext cx="613683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Gradual(Adj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gradually (Adv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52" y="2330138"/>
            <a:ext cx="5984435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Rapid(Adj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rapidly (Adv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164" y="3713676"/>
            <a:ext cx="11346872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defTabSz="914400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your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better assistance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use these words:  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observe number of, percentage of gradually, respectively, incredibly  slightly, steady,  rapidly, increasing, decreasing, decade, age, more than ,less than, greater than, advancing, whereas, on the contrary,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more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over,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besides, again,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1290" y="2977246"/>
            <a:ext cx="890118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 (Noun)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relative(Adj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relatively (Adv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5304" y="384314"/>
            <a:ext cx="834887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Works: Let’s follow the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92" y="1102809"/>
            <a:ext cx="7024804" cy="4306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80993" y="5636511"/>
            <a:ext cx="111529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 in Pairs about the number of men and women studying engineering at Australian University</a:t>
            </a:r>
          </a:p>
        </p:txBody>
      </p:sp>
    </p:spTree>
    <p:extLst>
      <p:ext uri="{BB962C8B-B14F-4D97-AF65-F5344CB8AC3E}">
        <p14:creationId xmlns:p14="http://schemas.microsoft.com/office/powerpoint/2010/main" val="210589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5303" y="384314"/>
            <a:ext cx="895124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/>
          <a:stretch/>
        </p:blipFill>
        <p:spPr>
          <a:xfrm>
            <a:off x="1495083" y="1151721"/>
            <a:ext cx="9671679" cy="4306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49383" y="5680966"/>
            <a:ext cx="1176250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 in a group about the number of men and women studying engineering at Australian University</a:t>
            </a:r>
          </a:p>
        </p:txBody>
      </p:sp>
    </p:spTree>
    <p:extLst>
      <p:ext uri="{BB962C8B-B14F-4D97-AF65-F5344CB8AC3E}">
        <p14:creationId xmlns:p14="http://schemas.microsoft.com/office/powerpoint/2010/main" val="786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5301" y="193664"/>
            <a:ext cx="895124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/>
          <a:stretch/>
        </p:blipFill>
        <p:spPr>
          <a:xfrm>
            <a:off x="1495081" y="1159979"/>
            <a:ext cx="9671679" cy="28439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339131" y="4246042"/>
            <a:ext cx="11513735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summary: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graph 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 number of 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students studying engineering in different  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decades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There is 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 and downs 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male and female students after ten years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interval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8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/>
          <a:stretch/>
        </p:blipFill>
        <p:spPr>
          <a:xfrm>
            <a:off x="1260159" y="903670"/>
            <a:ext cx="9671679" cy="33773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401780" y="4599710"/>
            <a:ext cx="1138843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year of 1992,14000 male students study in engineering 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 students is relatively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low. Only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female students study in this discipline.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/>
          <a:stretch/>
        </p:blipFill>
        <p:spPr>
          <a:xfrm>
            <a:off x="1260159" y="903670"/>
            <a:ext cx="9671679" cy="3917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443345" y="5184725"/>
            <a:ext cx="1098665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2002 after 10 years interval, the number of male students decreased 2000 and female students increased 2000.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7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/>
          <a:stretch/>
        </p:blipFill>
        <p:spPr>
          <a:xfrm>
            <a:off x="1260159" y="903670"/>
            <a:ext cx="9671679" cy="33773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471053" y="4780048"/>
            <a:ext cx="1124989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same way,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the number of male students 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decreased 2000 and female students increased 2000. Thus the number of male students is lessening and female students is rising gradually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/>
          <a:stretch/>
        </p:blipFill>
        <p:spPr>
          <a:xfrm>
            <a:off x="1260159" y="903670"/>
            <a:ext cx="9671679" cy="33773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304801" y="4784697"/>
            <a:ext cx="1148541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see a clear upward trend in the number of female engineering students in this discipline.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male students seem to be decreased.</a:t>
            </a:r>
          </a:p>
        </p:txBody>
      </p:sp>
    </p:spTree>
    <p:extLst>
      <p:ext uri="{BB962C8B-B14F-4D97-AF65-F5344CB8AC3E}">
        <p14:creationId xmlns:p14="http://schemas.microsoft.com/office/powerpoint/2010/main" val="266018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8435" y="277484"/>
            <a:ext cx="5029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37" y="1228223"/>
            <a:ext cx="1766455" cy="2138433"/>
          </a:xfrm>
          <a:prstGeom prst="rect">
            <a:avLst/>
          </a:prstGeom>
          <a:ln w="88900" cap="sq" cmpd="thickThin">
            <a:solidFill>
              <a:srgbClr val="B818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467699" y="1173912"/>
            <a:ext cx="5281211" cy="2369880"/>
          </a:xfrm>
          <a:prstGeom prst="rect">
            <a:avLst/>
          </a:prstGeom>
          <a:solidFill>
            <a:srgbClr val="7B8865">
              <a:lumMod val="20000"/>
              <a:lumOff val="80000"/>
            </a:srgb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200" kern="0" dirty="0">
                <a:solidFill>
                  <a:prstClr val="black"/>
                </a:solidFill>
                <a:latin typeface="Candara"/>
              </a:rPr>
              <a:t> </a:t>
            </a:r>
            <a:r>
              <a:rPr lang="en-US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Manik Chandra Majumder</a:t>
            </a:r>
          </a:p>
          <a:p>
            <a:pPr defTabSz="914400">
              <a:defRPr/>
            </a:pP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Senior Teacher  (English</a:t>
            </a:r>
            <a:r>
              <a:rPr lang="en-US" sz="2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defTabSz="914400">
              <a:defRPr/>
            </a:pPr>
            <a:r>
              <a:rPr 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Gazirhat High School</a:t>
            </a:r>
          </a:p>
          <a:p>
            <a:pPr defTabSz="9144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Senbag, Noakhali</a:t>
            </a:r>
          </a:p>
          <a:p>
            <a:pPr defTabSz="9144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Mobile No: 01717155169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40" y="4612528"/>
            <a:ext cx="1358379" cy="175518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033018" y="4428293"/>
            <a:ext cx="4869364" cy="2123658"/>
          </a:xfrm>
          <a:prstGeom prst="rect">
            <a:avLst/>
          </a:prstGeom>
          <a:solidFill>
            <a:srgbClr val="AE9E7C">
              <a:lumMod val="40000"/>
              <a:lumOff val="60000"/>
            </a:srgb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Class : Nine-Ten</a:t>
            </a:r>
          </a:p>
          <a:p>
            <a:pPr defTabSz="914400"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 : English 1st paper</a:t>
            </a:r>
          </a:p>
          <a:p>
            <a:pPr defTabSz="914400">
              <a:defRPr/>
            </a:pPr>
            <a:r>
              <a:rPr lang="en-US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 : 50 Minutes </a:t>
            </a:r>
          </a:p>
          <a:p>
            <a:pPr defTabSz="914400"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Date : 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00/00/2019</a:t>
            </a:r>
            <a:endParaRPr lang="en-US" sz="3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73181" y="363915"/>
            <a:ext cx="11845636" cy="6494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summary: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graph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 number of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studying engineering in different 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decades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 and downs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male and female students after ten years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interval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the year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1992,14000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in engineering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whereas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 students is relatively low. Only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female students study in this discipline.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 after 10 years interval,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male students decreased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female students increased 2000.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same way,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 the number of male students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and female students increased 2000. Thus the number of male students is lessening and female students is rising gradually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We can see a clear upward trend in the number of female engineering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discipline.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male students seem to be decreased.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141" y="2329663"/>
            <a:ext cx="11541716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	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graph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_____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and female engineering students in 1992, 2002 and 2012. 	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	The number of male students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quite significantly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__________1992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2002. 	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	The number of female students was half the number of male students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2012. 	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contrast, the number of female students rose constantly. 	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	Between 2002 and 2012, the number of female engineering students rose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4,000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6,000. </a:t>
            </a:r>
            <a:r>
              <a:rPr lang="en-US" sz="2800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2959" y="76359"/>
            <a:ext cx="277539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Evaluation</a:t>
            </a:r>
            <a:r>
              <a:rPr 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6812" y="816280"/>
            <a:ext cx="806768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with a preposition.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9988" y="1749644"/>
            <a:ext cx="57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7705" y="1781125"/>
            <a:ext cx="167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0035" y="1745221"/>
            <a:ext cx="77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9897" y="1743174"/>
            <a:ext cx="90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In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0310" y="1781125"/>
            <a:ext cx="115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from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605" y="1668663"/>
            <a:ext cx="90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2386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17383 0.0888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19389 0.2252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5349 0.331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34662 0.4409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35704 0.53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52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3698 0.627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562" y="5391906"/>
            <a:ext cx="11346873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defTabSz="9144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above graph shows sales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departmental store in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Dhaka.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write a description of the graph in your exercise book.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04617825"/>
              </p:ext>
            </p:extLst>
          </p:nvPr>
        </p:nvGraphicFramePr>
        <p:xfrm>
          <a:off x="2452255" y="431209"/>
          <a:ext cx="9171709" cy="480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 rot="17916539">
            <a:off x="-229863" y="1398917"/>
            <a:ext cx="3084518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988574" y="304800"/>
            <a:ext cx="8153400" cy="1066800"/>
          </a:xfrm>
          <a:prstGeom prst="flowChartPunchedTap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sz="6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6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600201"/>
            <a:ext cx="6210301" cy="3428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06804"/>
            <a:ext cx="10266218" cy="11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33054" y="259754"/>
            <a:ext cx="9254836" cy="74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the following vertical Graph</a:t>
            </a:r>
            <a:endParaRPr 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49279"/>
              </p:ext>
            </p:extLst>
          </p:nvPr>
        </p:nvGraphicFramePr>
        <p:xfrm>
          <a:off x="117762" y="1745673"/>
          <a:ext cx="4856018" cy="3946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Worksheet" r:id="rId3" imgW="9573031" imgH="7306157" progId="Excel.Sheet.8">
                  <p:embed/>
                </p:oleObj>
              </mc:Choice>
              <mc:Fallback>
                <p:oleObj name="Worksheet" r:id="rId3" imgW="9573031" imgH="7306157" progId="Excel.Sheet.8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62" y="1745673"/>
                        <a:ext cx="4856018" cy="3946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47855" y="1939636"/>
            <a:ext cx="6598225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vertical graph is used to show relationships between groups.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two items being compared do not need to affect each other.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an easy way to show big differences. 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how easy it is to read a bar graph. </a:t>
            </a:r>
          </a:p>
        </p:txBody>
      </p:sp>
    </p:spTree>
    <p:extLst>
      <p:ext uri="{BB962C8B-B14F-4D97-AF65-F5344CB8AC3E}">
        <p14:creationId xmlns:p14="http://schemas.microsoft.com/office/powerpoint/2010/main" val="395272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532" y="249299"/>
            <a:ext cx="1031383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Dear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Learners, Our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oday’s Lesson is------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581556" y="2480352"/>
            <a:ext cx="4194808" cy="1713113"/>
          </a:xfrm>
          <a:prstGeom prst="leftArrow">
            <a:avLst>
              <a:gd name="adj1" fmla="val 100000"/>
              <a:gd name="adj2" fmla="val 2039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Describing Graph and Chart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4" y="1531094"/>
            <a:ext cx="6470747" cy="486970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Left Arrow 7"/>
          <p:cNvSpPr/>
          <p:nvPr/>
        </p:nvSpPr>
        <p:spPr>
          <a:xfrm>
            <a:off x="7581556" y="4726973"/>
            <a:ext cx="3978793" cy="1257754"/>
          </a:xfrm>
          <a:prstGeom prst="leftArrow">
            <a:avLst>
              <a:gd name="adj1" fmla="val 100000"/>
              <a:gd name="adj2" fmla="val 4223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vertical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0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271" y="859065"/>
            <a:ext cx="11291456" cy="5139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lesson, students will be able to------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a) compare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information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b) tell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 chart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show,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c) describe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changes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easily using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and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from the chart,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d) talk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similarities and differences between the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groups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shown.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4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5304" y="384314"/>
            <a:ext cx="834887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observe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2" y="1275841"/>
            <a:ext cx="10858324" cy="43063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Up Arrow Callout 4"/>
          <p:cNvSpPr/>
          <p:nvPr/>
        </p:nvSpPr>
        <p:spPr>
          <a:xfrm>
            <a:off x="650428" y="5378647"/>
            <a:ext cx="11236772" cy="127153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Discus in a group about the number of men and women studying engineering at Australian University</a:t>
            </a:r>
          </a:p>
        </p:txBody>
      </p:sp>
    </p:spTree>
    <p:extLst>
      <p:ext uri="{BB962C8B-B14F-4D97-AF65-F5344CB8AC3E}">
        <p14:creationId xmlns:p14="http://schemas.microsoft.com/office/powerpoint/2010/main" val="6502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0747" y="430178"/>
            <a:ext cx="834887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analyzing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/>
          <a:stretch/>
        </p:blipFill>
        <p:spPr>
          <a:xfrm>
            <a:off x="1245046" y="1432530"/>
            <a:ext cx="10249793" cy="37792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ounded Rectangle 9"/>
          <p:cNvSpPr/>
          <p:nvPr/>
        </p:nvSpPr>
        <p:spPr>
          <a:xfrm>
            <a:off x="1934415" y="1458409"/>
            <a:ext cx="753367" cy="3353334"/>
          </a:xfrm>
          <a:prstGeom prst="roundRect">
            <a:avLst>
              <a:gd name="adj" fmla="val 634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99309" y="1406835"/>
            <a:ext cx="344968" cy="34049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16200000">
            <a:off x="4516866" y="4133881"/>
            <a:ext cx="953038" cy="2139031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9" name="Left Brace 18"/>
          <p:cNvSpPr/>
          <p:nvPr/>
        </p:nvSpPr>
        <p:spPr>
          <a:xfrm rot="16200000">
            <a:off x="6841165" y="4000329"/>
            <a:ext cx="953038" cy="2308218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4299538" y="5759548"/>
            <a:ext cx="372807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 years intervals</a:t>
            </a:r>
          </a:p>
        </p:txBody>
      </p:sp>
      <p:sp>
        <p:nvSpPr>
          <p:cNvPr id="21" name="Left Arrow Callout 20"/>
          <p:cNvSpPr/>
          <p:nvPr/>
        </p:nvSpPr>
        <p:spPr>
          <a:xfrm>
            <a:off x="2742168" y="1150313"/>
            <a:ext cx="2363401" cy="907364"/>
          </a:xfrm>
          <a:prstGeom prst="leftArrowCallout">
            <a:avLst>
              <a:gd name="adj1" fmla="val 25000"/>
              <a:gd name="adj2" fmla="val 25000"/>
              <a:gd name="adj3" fmla="val 28190"/>
              <a:gd name="adj4" fmla="val 67035"/>
            </a:avLst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0-16000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1" grpId="1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162" y="297867"/>
            <a:ext cx="1088967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analyzing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graph according to students number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timing period.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/>
          <a:stretch/>
        </p:blipFill>
        <p:spPr>
          <a:xfrm>
            <a:off x="1215022" y="1354482"/>
            <a:ext cx="6927275" cy="37717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8573192" y="1557993"/>
            <a:ext cx="313389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14000 - 1992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1561" y="4274901"/>
            <a:ext cx="297057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2000 -1992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092072" y="1879370"/>
            <a:ext cx="5584874" cy="16557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586126" y="2100784"/>
            <a:ext cx="323180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     =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12000-2002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386031" y="2385742"/>
            <a:ext cx="4300769" cy="17642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749279" y="3770914"/>
            <a:ext cx="303414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 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4000-2002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335751" y="4276040"/>
            <a:ext cx="5237441" cy="19044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682614" y="3910840"/>
            <a:ext cx="4004186" cy="17496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763133" y="2677876"/>
            <a:ext cx="310985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     =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12000-2012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797594" y="2884727"/>
            <a:ext cx="3087196" cy="16712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783780" y="3305004"/>
            <a:ext cx="306856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  =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6000-2012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954472" y="3497027"/>
            <a:ext cx="2717089" cy="16667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9383" y="5281805"/>
            <a:ext cx="11759578" cy="138499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1992 to 2002 male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decrease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slightly from 14000 to 12000 and then remained level. On the other hand the number of female students started from very low number then increased steadily by 2000 each decade.</a:t>
            </a:r>
          </a:p>
        </p:txBody>
      </p:sp>
      <p:sp>
        <p:nvSpPr>
          <p:cNvPr id="25" name="Right Arrow 24"/>
          <p:cNvSpPr/>
          <p:nvPr/>
        </p:nvSpPr>
        <p:spPr>
          <a:xfrm rot="321566">
            <a:off x="2766872" y="2016271"/>
            <a:ext cx="3637769" cy="59046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20757258">
            <a:off x="3292629" y="3538387"/>
            <a:ext cx="3067696" cy="59046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28" y="1106917"/>
            <a:ext cx="3078326" cy="14826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5" y="1106917"/>
            <a:ext cx="2560307" cy="161456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2" y="3860180"/>
            <a:ext cx="2825819" cy="174511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65" y="1106917"/>
            <a:ext cx="2560307" cy="148260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66" y="3831114"/>
            <a:ext cx="2396071" cy="169303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94"/>
          <a:stretch/>
        </p:blipFill>
        <p:spPr>
          <a:xfrm>
            <a:off x="5721352" y="1106918"/>
            <a:ext cx="2816177" cy="148260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22" y="3954531"/>
            <a:ext cx="2434045" cy="15377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35611" y="390183"/>
            <a:ext cx="1017148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caption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boxes below for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207" y="2943467"/>
            <a:ext cx="189173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sharp rise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10807" y="2956598"/>
            <a:ext cx="247368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rising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82619" y="2949759"/>
            <a:ext cx="291170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steady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7183" y="5820733"/>
            <a:ext cx="298826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steady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939" y="5660315"/>
            <a:ext cx="2015223" cy="955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decreasing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98147" y="2912690"/>
            <a:ext cx="214380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sharp fall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71822" y="5789954"/>
            <a:ext cx="24463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06" y="4033101"/>
            <a:ext cx="2393948" cy="149105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9398147" y="5832400"/>
            <a:ext cx="24463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fracture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906</Words>
  <Application>Microsoft Office PowerPoint</Application>
  <PresentationFormat>Widescreen</PresentationFormat>
  <Paragraphs>113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Candara</vt:lpstr>
      <vt:lpstr>Comic Sans MS</vt:lpstr>
      <vt:lpstr>Times New Roman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89</cp:revision>
  <dcterms:created xsi:type="dcterms:W3CDTF">2020-03-25T13:20:56Z</dcterms:created>
  <dcterms:modified xsi:type="dcterms:W3CDTF">2020-04-10T17:17:33Z</dcterms:modified>
</cp:coreProperties>
</file>