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21" r:id="rId2"/>
  </p:sldMasterIdLst>
  <p:notesMasterIdLst>
    <p:notesMasterId r:id="rId28"/>
  </p:notesMasterIdLst>
  <p:sldIdLst>
    <p:sldId id="308" r:id="rId3"/>
    <p:sldId id="265" r:id="rId4"/>
    <p:sldId id="266" r:id="rId5"/>
    <p:sldId id="343" r:id="rId6"/>
    <p:sldId id="362" r:id="rId7"/>
    <p:sldId id="363" r:id="rId8"/>
    <p:sldId id="342" r:id="rId9"/>
    <p:sldId id="364" r:id="rId10"/>
    <p:sldId id="336" r:id="rId11"/>
    <p:sldId id="359" r:id="rId12"/>
    <p:sldId id="327" r:id="rId13"/>
    <p:sldId id="337" r:id="rId14"/>
    <p:sldId id="331" r:id="rId15"/>
    <p:sldId id="332" r:id="rId16"/>
    <p:sldId id="274" r:id="rId17"/>
    <p:sldId id="275" r:id="rId18"/>
    <p:sldId id="277" r:id="rId19"/>
    <p:sldId id="276" r:id="rId20"/>
    <p:sldId id="317" r:id="rId21"/>
    <p:sldId id="354" r:id="rId22"/>
    <p:sldId id="356" r:id="rId23"/>
    <p:sldId id="358" r:id="rId24"/>
    <p:sldId id="357" r:id="rId25"/>
    <p:sldId id="318" r:id="rId26"/>
    <p:sldId id="35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03C3059-D954-4DC6-A950-E574D4301D8C}">
          <p14:sldIdLst>
            <p14:sldId id="308"/>
            <p14:sldId id="265"/>
            <p14:sldId id="266"/>
            <p14:sldId id="343"/>
            <p14:sldId id="362"/>
            <p14:sldId id="363"/>
            <p14:sldId id="342"/>
            <p14:sldId id="364"/>
            <p14:sldId id="336"/>
            <p14:sldId id="359"/>
            <p14:sldId id="327"/>
            <p14:sldId id="337"/>
            <p14:sldId id="331"/>
            <p14:sldId id="332"/>
            <p14:sldId id="274"/>
            <p14:sldId id="275"/>
            <p14:sldId id="277"/>
            <p14:sldId id="276"/>
            <p14:sldId id="317"/>
            <p14:sldId id="354"/>
            <p14:sldId id="356"/>
            <p14:sldId id="358"/>
            <p14:sldId id="357"/>
            <p14:sldId id="318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257D"/>
    <a:srgbClr val="74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456" y="66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10-04-2020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18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2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2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07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" y="2236061"/>
            <a:ext cx="5715000" cy="381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8105" y="2236061"/>
            <a:ext cx="5769735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IN" sz="115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4195" y="1153413"/>
            <a:ext cx="6812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IN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5" y="2466757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10" y="845984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13" y="64137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73" y="1680504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72" y="3339468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989" y="3858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3" y="84598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69" y="439546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09" y="4391107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2639" y="484276"/>
            <a:ext cx="2730322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লতা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দোলে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3233" y="2481299"/>
            <a:ext cx="1776448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8800" b="1" dirty="0">
              <a:ln/>
              <a:solidFill>
                <a:srgbClr val="C00000"/>
              </a:solidFill>
            </a:endParaRPr>
          </a:p>
        </p:txBody>
      </p:sp>
      <p:sp>
        <p:nvSpPr>
          <p:cNvPr id="10" name="Arrow: Down 5"/>
          <p:cNvSpPr/>
          <p:nvPr/>
        </p:nvSpPr>
        <p:spPr>
          <a:xfrm>
            <a:off x="10186024" y="1809079"/>
            <a:ext cx="852335" cy="147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" y="274331"/>
            <a:ext cx="8804868" cy="5525036"/>
          </a:xfrm>
          <a:prstGeom prst="rect">
            <a:avLst/>
          </a:prstGeom>
        </p:spPr>
      </p:pic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3776" y="487262"/>
            <a:ext cx="2616983" cy="9233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শসা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ঝোলে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12960" y="2898391"/>
            <a:ext cx="1500732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99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8000" b="1" dirty="0">
              <a:ln/>
              <a:solidFill>
                <a:srgbClr val="C00000"/>
              </a:solidFill>
            </a:endParaRPr>
          </a:p>
        </p:txBody>
      </p:sp>
      <p:sp>
        <p:nvSpPr>
          <p:cNvPr id="10" name="Arrow: Down 5"/>
          <p:cNvSpPr/>
          <p:nvPr/>
        </p:nvSpPr>
        <p:spPr>
          <a:xfrm>
            <a:off x="9842494" y="1681186"/>
            <a:ext cx="687055" cy="1461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283336"/>
            <a:ext cx="8222078" cy="5615188"/>
          </a:xfrm>
          <a:prstGeom prst="rect">
            <a:avLst/>
          </a:prstGeom>
        </p:spPr>
      </p:pic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397" y="5437112"/>
            <a:ext cx="5773524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ষাঁড়</a:t>
            </a:r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কূলে</a:t>
            </a:r>
            <a:endParaRPr lang="en-IN" sz="6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79811" y="4967753"/>
            <a:ext cx="1159168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4400" b="1" dirty="0">
              <a:ln/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21972"/>
            <a:ext cx="11552349" cy="482957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572779" y="5591865"/>
            <a:ext cx="2073498" cy="613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5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66993" y="1182171"/>
            <a:ext cx="1191490" cy="675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8066993" y="3904026"/>
            <a:ext cx="1191490" cy="69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712338" y="776680"/>
            <a:ext cx="1984086" cy="144655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যব</a:t>
            </a:r>
            <a:endParaRPr lang="en-IN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9358" y="3605563"/>
            <a:ext cx="1517418" cy="144655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রথ</a:t>
            </a:r>
            <a:endParaRPr lang="en-IN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9622" y="433028"/>
            <a:ext cx="1080654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IN" sz="13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7070" y="3220842"/>
            <a:ext cx="1522070" cy="22159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IN" sz="13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30863" y="1162209"/>
            <a:ext cx="1340604" cy="675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>
            <a:off x="3330863" y="3921133"/>
            <a:ext cx="1455120" cy="675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4" y="682580"/>
            <a:ext cx="2389402" cy="1966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3" y="3216817"/>
            <a:ext cx="2280553" cy="2400271"/>
          </a:xfrm>
          <a:prstGeom prst="rect">
            <a:avLst/>
          </a:prstGeom>
        </p:spPr>
      </p:pic>
      <p:pic>
        <p:nvPicPr>
          <p:cNvPr id="17" name="Picture 1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8486556" y="3084999"/>
            <a:ext cx="1402290" cy="589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652973" y="2622818"/>
            <a:ext cx="2175829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শসা</a:t>
            </a:r>
            <a:endParaRPr lang="en-IN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973" y="586671"/>
            <a:ext cx="1982539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লতা</a:t>
            </a:r>
            <a:endParaRPr lang="en-IN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316" y="4939115"/>
            <a:ext cx="2149766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ষাঁড়</a:t>
            </a:r>
            <a:endParaRPr lang="en-IN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8425383" y="966791"/>
            <a:ext cx="1426098" cy="656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8530487" y="5182476"/>
            <a:ext cx="1358359" cy="60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0093399" y="-169552"/>
            <a:ext cx="1100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7779" y="122527"/>
            <a:ext cx="163957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IN" sz="166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12251" y="4173054"/>
            <a:ext cx="140723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IN" sz="166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40552" y="2069049"/>
            <a:ext cx="10287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IN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flipV="1">
            <a:off x="3337973" y="3169858"/>
            <a:ext cx="1426098" cy="656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Arrow 19"/>
          <p:cNvSpPr/>
          <p:nvPr/>
        </p:nvSpPr>
        <p:spPr>
          <a:xfrm flipV="1">
            <a:off x="3361567" y="920332"/>
            <a:ext cx="1426098" cy="656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 flipV="1">
            <a:off x="3456467" y="5272774"/>
            <a:ext cx="1426098" cy="656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531371"/>
            <a:ext cx="2562896" cy="1945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2893240"/>
            <a:ext cx="2522627" cy="1562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4662621"/>
            <a:ext cx="2438400" cy="187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2" grpId="0"/>
      <p:bldP spid="13" grpId="0"/>
      <p:bldP spid="15" grpId="0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787" y="2164073"/>
            <a:ext cx="4079093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algn="ctr" defTabSz="990393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নং-৩২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39" y="1822035"/>
            <a:ext cx="187642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06" y="394626"/>
            <a:ext cx="4610635" cy="5293217"/>
          </a:xfrm>
          <a:prstGeom prst="rect">
            <a:avLst/>
          </a:prstGeom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1" y="2154782"/>
            <a:ext cx="5865222" cy="145422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38" y="3258779"/>
            <a:ext cx="1669581" cy="3193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4" y="3271659"/>
            <a:ext cx="1584100" cy="3051868"/>
          </a:xfrm>
          <a:prstGeom prst="rect">
            <a:avLst/>
          </a:prstGeom>
        </p:spPr>
      </p:pic>
      <p:pic>
        <p:nvPicPr>
          <p:cNvPr id="14" name="Picture 1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" y="4079252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190" y="1292386"/>
            <a:ext cx="8242299" cy="494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3022" y="184390"/>
            <a:ext cx="3856637" cy="110799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ঠ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07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9" y="4627639"/>
            <a:ext cx="1859512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89" y="4627640"/>
            <a:ext cx="160622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1245311"/>
            <a:ext cx="1136468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4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0" y="3876541"/>
            <a:ext cx="1095375" cy="2176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04" y="4183487"/>
            <a:ext cx="1095375" cy="21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229" y="851049"/>
            <a:ext cx="348717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9062" y="2495284"/>
            <a:ext cx="7723734" cy="92333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য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089" y="3908567"/>
            <a:ext cx="11686868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63"/>
            <a:ext cx="12192000" cy="19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04" y="1369784"/>
            <a:ext cx="6317030" cy="4339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শাহিনুর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রাহমান</a:t>
            </a:r>
            <a:r>
              <a:rPr lang="bn-I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শাহিন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সহকারী শিক্</a:t>
            </a:r>
            <a:r>
              <a:rPr lang="as-IN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শিবপুর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 বিদ্যালয়</a:t>
            </a:r>
          </a:p>
          <a:p>
            <a:pPr algn="ctr" defTabSz="914400">
              <a:defRPr/>
            </a:pP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বিরামপুর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দিনাজ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পু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solidFill>
                <a:schemeClr val="tx1"/>
              </a:solidFill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www.shahinurrahmanshibpur@gmail.com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818" y="308199"/>
            <a:ext cx="342345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6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511"/>
            <a:ext cx="12192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4" y="1371600"/>
            <a:ext cx="3792038" cy="43368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0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6377" y="408259"/>
            <a:ext cx="771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9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IN" sz="96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" y="3779902"/>
            <a:ext cx="12027762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01577" y="903760"/>
            <a:ext cx="2034861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608" y="2600510"/>
            <a:ext cx="106894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IN" sz="138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826" y="2600510"/>
            <a:ext cx="55379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IN" sz="138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5319" y="2600509"/>
            <a:ext cx="44217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IN" sz="138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0835" y="2600508"/>
            <a:ext cx="102341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IN" sz="13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042" y="2600508"/>
            <a:ext cx="57955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IN" sz="13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2" y="2331145"/>
            <a:ext cx="1990725" cy="2305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8" y="2600508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9339" y="616357"/>
            <a:ext cx="601532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endParaRPr lang="en-US" sz="3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70045" y="801022"/>
            <a:ext cx="262443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546" y="2033206"/>
            <a:ext cx="104600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5359" y="2009625"/>
            <a:ext cx="2157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1514" y="1956498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37678" y="2060462"/>
            <a:ext cx="117792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28187" y="2060462"/>
            <a:ext cx="88696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" y="4254495"/>
            <a:ext cx="2228411" cy="2069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79" y="4172489"/>
            <a:ext cx="1842803" cy="2151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28" y="4249367"/>
            <a:ext cx="1769794" cy="2075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48" y="4381788"/>
            <a:ext cx="1997413" cy="192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87" y="4305080"/>
            <a:ext cx="1872695" cy="201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81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1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38333 -0.00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34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204 L -0.18724 -0.0060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30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1018 L 0.21172 0.0018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60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18464 0.0113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55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1574 L -0.59857 0.006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4" idx="1"/>
          </p:cNvCxnSpPr>
          <p:nvPr/>
        </p:nvCxnSpPr>
        <p:spPr>
          <a:xfrm flipV="1">
            <a:off x="3613151" y="1972782"/>
            <a:ext cx="4610269" cy="232519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13151" y="2828271"/>
            <a:ext cx="4732701" cy="319070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2173" y="4024958"/>
            <a:ext cx="4679433" cy="22046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01198" y="2861131"/>
            <a:ext cx="4439582" cy="23769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59613" y="1963899"/>
            <a:ext cx="4586239" cy="30893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26091" y="422933"/>
            <a:ext cx="634006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8305" y="422932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5787" y="1327041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3416" y="2270363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13626" y="3466664"/>
            <a:ext cx="89455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solidFill>
                  <a:srgbClr val="741A3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5508" y="4445726"/>
            <a:ext cx="8001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6355" y="5514888"/>
            <a:ext cx="8953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4484" y="2470418"/>
            <a:ext cx="24288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3420" y="1511117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endParaRPr lang="en-IN" sz="5400" b="1" dirty="0">
              <a:ln/>
              <a:solidFill>
                <a:srgbClr val="741A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7632" y="3625805"/>
            <a:ext cx="23625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ষাঁড়</a:t>
            </a:r>
            <a:endParaRPr lang="en-IN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4267" y="4591558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endParaRPr lang="en-IN" sz="54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6441" y="5714942"/>
            <a:ext cx="21269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29" y="4290838"/>
            <a:ext cx="1990725" cy="2305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1" y="4265242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00"/>
                            </p:stCondLst>
                            <p:childTnLst>
                              <p:par>
                                <p:cTn id="1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100"/>
                            </p:stCondLst>
                            <p:childTnLst>
                              <p:par>
                                <p:cTn id="1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100"/>
                            </p:stCondLst>
                            <p:childTnLst>
                              <p:par>
                                <p:cTn id="1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44" grpId="0"/>
      <p:bldP spid="45" grpId="0"/>
      <p:bldP spid="46" grpId="0"/>
      <p:bldP spid="47" grpId="0"/>
      <p:bldP spid="48" grpId="0"/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178900" y="3236165"/>
            <a:ext cx="953394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3243652" y="5354722"/>
            <a:ext cx="888642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9091676" y="5663238"/>
            <a:ext cx="1062077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9022948" y="3700582"/>
            <a:ext cx="1130805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8986977" y="1457051"/>
            <a:ext cx="1166776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4389372" y="2324047"/>
            <a:ext cx="11113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IN" sz="13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2952" y="4358267"/>
            <a:ext cx="1061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IN" sz="138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3753" y="623452"/>
            <a:ext cx="50227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IN" sz="138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46408" y="2793783"/>
            <a:ext cx="87823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IN" sz="13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78381" y="4871439"/>
            <a:ext cx="753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IN" sz="13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441" y="1096812"/>
            <a:ext cx="539933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9679" y="300286"/>
            <a:ext cx="19451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9189" y="5100034"/>
            <a:ext cx="106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40144" y="3402327"/>
            <a:ext cx="116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</a:t>
            </a:r>
            <a:endParaRPr lang="e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" y="2125014"/>
            <a:ext cx="2189549" cy="189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4" y="4345072"/>
            <a:ext cx="2207645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17" y="1096812"/>
            <a:ext cx="2693807" cy="1742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17" y="3070397"/>
            <a:ext cx="2693807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38" y="4964427"/>
            <a:ext cx="2639795" cy="1492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7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7055" y="775413"/>
            <a:ext cx="1083788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প্রত্যেক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বর্ণগুলো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স্পষ্ট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শুদ্ধ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উচ্চারনে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সমস্বরে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পড়ো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613" y="2217003"/>
            <a:ext cx="857277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859535"/>
            <a:ext cx="5715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44" y="267107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447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015" y="494188"/>
            <a:ext cx="4602500" cy="1331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940" y="2363823"/>
            <a:ext cx="8833302" cy="2562222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 defTabSz="990393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24" y="394488"/>
            <a:ext cx="2579957" cy="2284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24" y="2761505"/>
            <a:ext cx="2682988" cy="3131279"/>
          </a:xfrm>
          <a:prstGeom prst="rect">
            <a:avLst/>
          </a:prstGeom>
        </p:spPr>
      </p:pic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8230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103" y="2157819"/>
            <a:ext cx="1109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9301" y="3375923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103" y="1462762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5" y="287458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1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511"/>
            <a:ext cx="12192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24" y="377473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012" y="504670"/>
            <a:ext cx="100883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520"/>
            <a:ext cx="12192000" cy="30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883421"/>
              </p:ext>
            </p:extLst>
          </p:nvPr>
        </p:nvGraphicFramePr>
        <p:xfrm>
          <a:off x="1918953" y="2047741"/>
          <a:ext cx="3876540" cy="284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953" y="2047741"/>
                        <a:ext cx="3876540" cy="2846231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0798" y="2415741"/>
            <a:ext cx="3477298" cy="23083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31" y="983184"/>
            <a:ext cx="1123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শিখেছো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IN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690" y="2056745"/>
            <a:ext cx="950031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ফ ব ভ ম</a:t>
            </a:r>
            <a:endParaRPr lang="en-IN" sz="166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77" y="4334585"/>
            <a:ext cx="138112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1" y="4177033"/>
            <a:ext cx="13811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4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4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0680" y="1382259"/>
            <a:ext cx="6908715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9600" b="1" dirty="0" smtClean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72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7200" b="1" dirty="0" smtClean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0578" y="469056"/>
            <a:ext cx="3293298" cy="144655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8800" b="1" dirty="0" err="1" smtClean="0">
                <a:ln/>
                <a:latin typeface="NikoshBAN" pitchFamily="2" charset="0"/>
                <a:cs typeface="NikoshBAN" pitchFamily="2" charset="0"/>
              </a:rPr>
              <a:t>ব</a:t>
            </a:r>
            <a:r>
              <a:rPr lang="en-US" sz="8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/>
                <a:latin typeface="NikoshBAN" pitchFamily="2" charset="0"/>
                <a:cs typeface="NikoshBAN" pitchFamily="2" charset="0"/>
              </a:rPr>
              <a:t>আনি</a:t>
            </a:r>
            <a:endParaRPr lang="en-IN" sz="72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6518" y="2927068"/>
            <a:ext cx="806631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99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6000" b="1" dirty="0">
              <a:ln/>
              <a:solidFill>
                <a:srgbClr val="C00000"/>
              </a:solidFill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9219071" y="2145675"/>
            <a:ext cx="588156" cy="113886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56" y="4165106"/>
            <a:ext cx="1771650" cy="1762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296214"/>
            <a:ext cx="7411979" cy="5631017"/>
          </a:xfrm>
          <a:prstGeom prst="rect">
            <a:avLst/>
          </a:prstGeom>
        </p:spPr>
      </p:pic>
      <p:pic>
        <p:nvPicPr>
          <p:cNvPr id="11" name="Picture 10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" y="4114890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5331" y="572219"/>
            <a:ext cx="266807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7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টানি</a:t>
            </a:r>
            <a:endParaRPr lang="en-IN" sz="60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3740" y="2977740"/>
            <a:ext cx="806631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99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6000" b="1" dirty="0">
              <a:ln/>
              <a:solidFill>
                <a:srgbClr val="C00000"/>
              </a:solidFill>
            </a:endParaRPr>
          </a:p>
        </p:txBody>
      </p:sp>
      <p:sp>
        <p:nvSpPr>
          <p:cNvPr id="5" name="Arrow: Down 4"/>
          <p:cNvSpPr/>
          <p:nvPr/>
        </p:nvSpPr>
        <p:spPr>
          <a:xfrm>
            <a:off x="9840169" y="2006476"/>
            <a:ext cx="768026" cy="1214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193184"/>
            <a:ext cx="8319752" cy="5628067"/>
          </a:xfrm>
          <a:prstGeom prst="rect">
            <a:avLst/>
          </a:prstGeom>
        </p:spPr>
      </p:pic>
      <p:pic>
        <p:nvPicPr>
          <p:cNvPr id="11" name="Picture 10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3813</TotalTime>
  <Words>310</Words>
  <Application>Microsoft Office PowerPoint</Application>
  <PresentationFormat>Widescreen</PresentationFormat>
  <Paragraphs>93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NikoshBAN</vt:lpstr>
      <vt:lpstr>Basis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Ridhi Mitra</dc:creator>
  <cp:lastModifiedBy>DPE</cp:lastModifiedBy>
  <cp:revision>876</cp:revision>
  <dcterms:created xsi:type="dcterms:W3CDTF">2017-01-13T14:40:45Z</dcterms:created>
  <dcterms:modified xsi:type="dcterms:W3CDTF">2020-04-10T14:05:51Z</dcterms:modified>
</cp:coreProperties>
</file>