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51754-D579-4B22-BCAE-21467935C305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1D5D6-5DAE-4444-ACD5-1D0AED042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0184-F855-42CC-B96A-1AA8DA70B975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D1B3-6FD3-4F2C-8A01-4E6B4AA0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0184-F855-42CC-B96A-1AA8DA70B975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D1B3-6FD3-4F2C-8A01-4E6B4AA0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0184-F855-42CC-B96A-1AA8DA70B975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D1B3-6FD3-4F2C-8A01-4E6B4AA0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0184-F855-42CC-B96A-1AA8DA70B975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D1B3-6FD3-4F2C-8A01-4E6B4AA0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0184-F855-42CC-B96A-1AA8DA70B975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D1B3-6FD3-4F2C-8A01-4E6B4AA0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0184-F855-42CC-B96A-1AA8DA70B975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D1B3-6FD3-4F2C-8A01-4E6B4AA0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0184-F855-42CC-B96A-1AA8DA70B975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D1B3-6FD3-4F2C-8A01-4E6B4AA0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0184-F855-42CC-B96A-1AA8DA70B975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D1B3-6FD3-4F2C-8A01-4E6B4AA0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0184-F855-42CC-B96A-1AA8DA70B975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D1B3-6FD3-4F2C-8A01-4E6B4AA0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0184-F855-42CC-B96A-1AA8DA70B975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D1B3-6FD3-4F2C-8A01-4E6B4AA0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0184-F855-42CC-B96A-1AA8DA70B975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D1B3-6FD3-4F2C-8A01-4E6B4AA0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0184-F855-42CC-B96A-1AA8DA70B975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D1B3-6FD3-4F2C-8A01-4E6B4AA0D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umbnails_Pink_roses,alstroemeria,sinuata_statice,lavender_carnations-winnipeg_fresh_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-29500"/>
            <a:ext cx="3733800" cy="2976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2946989"/>
            <a:ext cx="8153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তোমরা কেমন আছো ?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ধরনের চতুর্ভুজ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5257800"/>
            <a:ext cx="1371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609600" y="3886200"/>
            <a:ext cx="2819400" cy="2286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ube1-rub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600200"/>
            <a:ext cx="3456432" cy="3657600"/>
          </a:xfrm>
          <a:prstGeom prst="rect">
            <a:avLst/>
          </a:prstGeom>
        </p:spPr>
      </p:pic>
      <p:pic>
        <p:nvPicPr>
          <p:cNvPr id="9" name="Picture 8" descr="dsc01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828800"/>
            <a:ext cx="3230880" cy="1794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ধরনের আয়ত</a:t>
            </a:r>
            <a:endParaRPr lang="en-US" sz="5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arge-Rectangle-Dressing-Mirror-Of-Pleasant-Teenagers-Room-With-White-Wall-Color-Paint-Squared-Full-Color-Wall-Decor-Pink-Motif-Blanket-King-Matterss.jpeg"/>
          <p:cNvPicPr>
            <a:picLocks noChangeAspect="1"/>
          </p:cNvPicPr>
          <p:nvPr/>
        </p:nvPicPr>
        <p:blipFill>
          <a:blip r:embed="rId2" cstate="print"/>
          <a:srcRect l="64730" t="10456" b="24873"/>
          <a:stretch>
            <a:fillRect/>
          </a:stretch>
        </p:blipFill>
        <p:spPr>
          <a:xfrm>
            <a:off x="457200" y="1143000"/>
            <a:ext cx="2250830" cy="2660071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3810000" y="1295400"/>
            <a:ext cx="41148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ropical-p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736113"/>
            <a:ext cx="4343400" cy="4121887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>
          <a:xfrm>
            <a:off x="228600" y="3962400"/>
            <a:ext cx="2667000" cy="27432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 করণ</a:t>
            </a:r>
            <a:endParaRPr lang="en-US" sz="80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1143000"/>
            <a:ext cx="1295400" cy="990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12954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0" y="3886200"/>
            <a:ext cx="1447800" cy="12192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5410200"/>
            <a:ext cx="2514600" cy="1295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14478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আয়ত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895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</a:rPr>
              <a:t>বৃত্ত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419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</a:rPr>
              <a:t>ত্রিভুজ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791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</a:rPr>
              <a:t>চতুর্ভুজ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চতুর্ভুজ ও আয়তে গোল দাগ দাও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057400"/>
            <a:ext cx="2286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0" y="5181600"/>
            <a:ext cx="26670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62400" y="1905000"/>
            <a:ext cx="1752600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858000" y="1752600"/>
            <a:ext cx="1600200" cy="16002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886200"/>
            <a:ext cx="13716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irect Access Storage 8"/>
          <p:cNvSpPr/>
          <p:nvPr/>
        </p:nvSpPr>
        <p:spPr>
          <a:xfrm>
            <a:off x="2438400" y="3581400"/>
            <a:ext cx="2057400" cy="990600"/>
          </a:xfrm>
          <a:prstGeom prst="flowChartMagneticDru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que 9"/>
          <p:cNvSpPr/>
          <p:nvPr/>
        </p:nvSpPr>
        <p:spPr>
          <a:xfrm>
            <a:off x="2667000" y="5257800"/>
            <a:ext cx="1981200" cy="1219200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0200" y="3886200"/>
            <a:ext cx="1219200" cy="990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 বই এর সাথে সংযোগ স্থাপন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514600"/>
            <a:ext cx="6629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FF0000"/>
                </a:solidFill>
              </a:rPr>
              <a:t>ভিডিও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u="sng" dirty="0">
                <a:solidFill>
                  <a:srgbClr val="7030A0"/>
                </a:solidFill>
              </a:rPr>
              <a:t>দলীয় কাজ</a:t>
            </a:r>
            <a:endParaRPr lang="en-US" sz="8800" b="1" u="sng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667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দল </a:t>
            </a:r>
            <a:endParaRPr lang="en-US" sz="48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1910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solidFill>
                  <a:srgbClr val="FFFF00"/>
                </a:solidFill>
              </a:rPr>
              <a:t>হলুদ দল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62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rgbClr val="00B050"/>
                </a:solidFill>
              </a:rPr>
              <a:t>সবুজ দল</a:t>
            </a:r>
            <a:endParaRPr lang="en-US" sz="4000" b="1" u="sng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5149" y="2742575"/>
            <a:ext cx="57912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 করন (চতুর্ভুজ)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V="1">
            <a:off x="3200400" y="2895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ঃ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88620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FF00"/>
                </a:solidFill>
              </a:rPr>
              <a:t>-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41148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মিল করন  (আয়ত)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5562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5715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50"/>
                </a:solidFill>
              </a:rPr>
              <a:t>চতুর্ভুজ ও আয়ত খুঁজে বের কর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0"/>
            <a:ext cx="670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691" y="2620163"/>
            <a:ext cx="750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১।ছবি ও ভিডিও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52578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B0F0"/>
                </a:solidFill>
              </a:rPr>
              <a:t>২। প্রশ্নোত্তর এর মাধ্যমে </a:t>
            </a:r>
            <a:endParaRPr lang="en-US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102269" cy="3076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267200"/>
            <a:ext cx="762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7030A0"/>
                </a:solidFill>
              </a:rPr>
              <a:t>ধন্যবাদ</a:t>
            </a:r>
            <a:endParaRPr lang="en-US" sz="13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wn Photo.jpg">
            <a:extLst>
              <a:ext uri="{FF2B5EF4-FFF2-40B4-BE49-F238E27FC236}">
                <a16:creationId xmlns:a16="http://schemas.microsoft.com/office/drawing/2014/main" id="{2A90CF84-03CE-4D6D-94B2-975D6C82B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69" y="1752600"/>
            <a:ext cx="2931572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0234DD-908B-40C0-A5B5-9F807FFE8688}"/>
              </a:ext>
            </a:extLst>
          </p:cNvPr>
          <p:cNvSpPr txBox="1"/>
          <p:nvPr/>
        </p:nvSpPr>
        <p:spPr>
          <a:xfrm>
            <a:off x="838200" y="304800"/>
            <a:ext cx="6400800" cy="923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FF2F14-1ED4-4753-A3FD-3B34DF6E7687}"/>
              </a:ext>
            </a:extLst>
          </p:cNvPr>
          <p:cNvSpPr txBox="1"/>
          <p:nvPr/>
        </p:nvSpPr>
        <p:spPr>
          <a:xfrm>
            <a:off x="0" y="1752600"/>
            <a:ext cx="6096000" cy="2800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মোহাঃ আব্দুল আহাদ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মহারাজপুর সরকারি প্রাথমিক বিদ্যালয়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সদর, চাঁপাইনবাবগঞ্জ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83316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60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শ্রেণিঃ- ৩য় </a:t>
            </a:r>
          </a:p>
          <a:p>
            <a:r>
              <a:rPr lang="bn-BD" sz="4800" b="1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বিষয়ঃ- গণিত</a:t>
            </a:r>
          </a:p>
          <a:p>
            <a:r>
              <a:rPr lang="bn-BD" sz="48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শিরোনামঃ- চতুভুজ।</a:t>
            </a:r>
          </a:p>
          <a:p>
            <a:r>
              <a:rPr lang="bn-BD" sz="4800" b="1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পাঠের অংশঃ- চতুর্ভুজ, আয়ত।</a:t>
            </a:r>
            <a:endParaRPr lang="en-US" sz="4800" b="1" i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7200" b="1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শিখণফলঃ-</a:t>
            </a:r>
            <a:endParaRPr lang="bn-BD" sz="5400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চতুর্ভুজ সনাক্ত করতে পারবে।</a:t>
            </a:r>
          </a:p>
          <a:p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২।আয়ত সনাক্ত করতে পারবে।</a:t>
            </a:r>
          </a:p>
          <a:p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৩।বিভন্ন ধরনের চতুর্ভুজ ও আয়ত  এর মধ্যে পার্থক্য নির্দেশ করতে পারবে।</a:t>
            </a:r>
          </a:p>
          <a:p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428" y="291406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আবেগ সৃষ্টি ও পূর্বজ্ঞান যাচাই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q-squared-holiday-ruffle-17-x-13-5-rectangle-serving-platter-8.jpg"/>
          <p:cNvPicPr>
            <a:picLocks noChangeAspect="1"/>
          </p:cNvPicPr>
          <p:nvPr/>
        </p:nvPicPr>
        <p:blipFill>
          <a:blip r:embed="rId2" cstate="print"/>
          <a:srcRect l="1055" t="34444" r="25135"/>
          <a:stretch>
            <a:fillRect/>
          </a:stretch>
        </p:blipFill>
        <p:spPr>
          <a:xfrm>
            <a:off x="3810000" y="0"/>
            <a:ext cx="5334000" cy="4495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67" t="30000" r="20000" b="6000"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Large-Rectangle-Dressing-Mirror-Of-Pleasant-Teenagers-Room-With-White-Wall-Color-Paint-Squared-Full-Color-Wall-Decor-Pink-Motif-Blanket-King-Matterss.jpeg"/>
          <p:cNvPicPr>
            <a:picLocks noChangeAspect="1"/>
          </p:cNvPicPr>
          <p:nvPr/>
        </p:nvPicPr>
        <p:blipFill>
          <a:blip r:embed="rId4" cstate="print"/>
          <a:srcRect l="5715" t="28429" r="24572" b="23857"/>
          <a:stretch>
            <a:fillRect/>
          </a:stretch>
        </p:blipFill>
        <p:spPr>
          <a:xfrm>
            <a:off x="4495800" y="4572000"/>
            <a:ext cx="46482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SquareWatermelon.jpg"/>
          <p:cNvPicPr>
            <a:picLocks noChangeAspect="1" noChangeArrowheads="1"/>
          </p:cNvPicPr>
          <p:nvPr/>
        </p:nvPicPr>
        <p:blipFill>
          <a:blip r:embed="rId2" cstate="print"/>
          <a:srcRect r="13620" b="6122"/>
          <a:stretch>
            <a:fillRect/>
          </a:stretch>
        </p:blipFill>
        <p:spPr bwMode="auto">
          <a:xfrm>
            <a:off x="0" y="0"/>
            <a:ext cx="4495800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486400" y="304800"/>
            <a:ext cx="2895600" cy="2590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ropical-pool.jpg"/>
          <p:cNvPicPr>
            <a:picLocks noChangeAspect="1"/>
          </p:cNvPicPr>
          <p:nvPr/>
        </p:nvPicPr>
        <p:blipFill>
          <a:blip r:embed="rId3" cstate="print"/>
          <a:srcRect l="9167" t="17777" r="6666" b="10000"/>
          <a:stretch>
            <a:fillRect/>
          </a:stretch>
        </p:blipFill>
        <p:spPr>
          <a:xfrm>
            <a:off x="0" y="3657599"/>
            <a:ext cx="4972932" cy="3200401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 flipH="1">
            <a:off x="6553199" y="4876800"/>
            <a:ext cx="45719" cy="76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5410200" y="3352800"/>
            <a:ext cx="2590800" cy="3352800"/>
          </a:xfrm>
          <a:prstGeom prst="parallelogram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66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524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উপস্থাপের ধাপ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quare-Stand-teaser-001.jpg"/>
          <p:cNvPicPr>
            <a:picLocks noChangeAspect="1"/>
          </p:cNvPicPr>
          <p:nvPr/>
        </p:nvPicPr>
        <p:blipFill>
          <a:blip r:embed="rId2" cstate="print"/>
          <a:srcRect l="32500" t="29000" r="10000" b="-2500"/>
          <a:stretch>
            <a:fillRect/>
          </a:stretch>
        </p:blipFill>
        <p:spPr>
          <a:xfrm>
            <a:off x="152400" y="2133600"/>
            <a:ext cx="5257800" cy="3733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3600" y="2133600"/>
            <a:ext cx="2819400" cy="2743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51816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-Rectangle-Dressing-Mirror-Of-Pleasant-Teenagers-Room-With-White-Wall-Color-Paint-Squared-Full-Color-Wall-Decor-Pink-Motif-Blanket-King-Matterss.jpeg"/>
          <p:cNvPicPr>
            <a:picLocks noChangeAspect="1"/>
          </p:cNvPicPr>
          <p:nvPr/>
        </p:nvPicPr>
        <p:blipFill>
          <a:blip r:embed="rId2" cstate="print"/>
          <a:srcRect t="353" r="-13144" b="18084"/>
          <a:stretch>
            <a:fillRect/>
          </a:stretch>
        </p:blipFill>
        <p:spPr>
          <a:xfrm>
            <a:off x="990600" y="0"/>
            <a:ext cx="7543800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411450"/>
            <a:ext cx="7239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আয়ত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810000"/>
            <a:ext cx="6781800" cy="1905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142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Acer1</dc:creator>
  <cp:lastModifiedBy>DPE</cp:lastModifiedBy>
  <cp:revision>65</cp:revision>
  <dcterms:created xsi:type="dcterms:W3CDTF">2015-05-16T06:44:41Z</dcterms:created>
  <dcterms:modified xsi:type="dcterms:W3CDTF">2020-04-07T11:26:56Z</dcterms:modified>
</cp:coreProperties>
</file>