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78" r:id="rId10"/>
    <p:sldId id="263" r:id="rId11"/>
    <p:sldId id="276" r:id="rId12"/>
    <p:sldId id="268" r:id="rId13"/>
    <p:sldId id="264" r:id="rId14"/>
    <p:sldId id="265" r:id="rId15"/>
    <p:sldId id="266" r:id="rId16"/>
    <p:sldId id="267" r:id="rId17"/>
    <p:sldId id="275" r:id="rId18"/>
    <p:sldId id="274" r:id="rId19"/>
    <p:sldId id="269" r:id="rId20"/>
    <p:sldId id="273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32A34-4B1E-4854-975E-F1FF5E12B256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D3E52-8ADE-4A99-9427-5BBC31B9B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3E52-8ADE-4A99-9427-5BBC31B9BD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3E52-8ADE-4A99-9427-5BBC31B9BD8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B724C2-2791-48FA-A3F6-96A8ED95B96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53274B8-5D28-4312-939E-F321F885F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3810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81200"/>
            <a:ext cx="7162800" cy="4267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CAYKD53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2514600" cy="1838325"/>
          </a:xfrm>
          <a:prstGeom prst="rect">
            <a:avLst/>
          </a:prstGeom>
        </p:spPr>
      </p:pic>
      <p:pic>
        <p:nvPicPr>
          <p:cNvPr id="3" name="Picture 2" descr="thCALK1HL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895600"/>
            <a:ext cx="3581400" cy="2438400"/>
          </a:xfrm>
          <a:prstGeom prst="rect">
            <a:avLst/>
          </a:prstGeom>
        </p:spPr>
      </p:pic>
      <p:pic>
        <p:nvPicPr>
          <p:cNvPr id="5" name="Picture 4" descr="thCA0FOIL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581400"/>
            <a:ext cx="2590800" cy="2000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8400" y="4648200"/>
            <a:ext cx="309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1447800"/>
            <a:ext cx="31242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0"/>
            <a:ext cx="67818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নিচের ছবি লক্ষ্য কর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867400"/>
            <a:ext cx="2209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তরল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5791200"/>
            <a:ext cx="33528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গ্যাসীয়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</a:t>
            </a: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8153400" cy="563231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কঠিন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পদাথের অণুগুলো একে অপরের সাথে এক  শক্তিশালী বন্ধনের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সাহায্যে আটকে থাকে যখন তাপ  প্রয়োগ করা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হয় তখন বন্ধন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ভেঙ্গে যায় এবং অণুগুলো ছুটাছুটি করে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অনুগুলো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লেগে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|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অনুগুলো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কাছ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|  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762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85800"/>
            <a:ext cx="8305800" cy="13234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0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প্রয়োগে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অনুগুলোর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  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772400" cy="5509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প্রয়োগের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অনুগুলোর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গতিশক্তি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বেড়ে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অনুগুলো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কাছ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দুরে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|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মধ্যস্থিত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অনুগুলোর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গতিশক্তির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সমানুপাতিক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| 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295400"/>
            <a:ext cx="7924800" cy="42473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উষ্ণতার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পার্থক্যের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বস্তুতে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প্রবাহিত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|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| 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তাপমাত্রাঃ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তাপিয়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নিরধারন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ঐ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বস্তুটি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তাপিয়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সংস্পরশে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বস্তুটি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হারাবে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|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429000"/>
            <a:ext cx="8382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তাপমাত্রিক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ধর্মঃ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পরিবরতন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মাপা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সেটাই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তাপমাত্রিক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|  </a:t>
            </a:r>
          </a:p>
          <a:p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CA3X3D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2924175" cy="42472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3400" y="1143000"/>
            <a:ext cx="1781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জলীয়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বাস্প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286000"/>
            <a:ext cx="1035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505200"/>
            <a:ext cx="9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বরফ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28194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সেন্ট্রিগ্রেড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3200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273 k </a:t>
            </a:r>
            <a:endParaRPr lang="en-US" sz="36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00200" y="15240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05000" y="26670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81200" y="37338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5753100" y="1714500"/>
            <a:ext cx="1371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3"/>
          </p:cNvCxnSpPr>
          <p:nvPr/>
        </p:nvCxnSpPr>
        <p:spPr>
          <a:xfrm>
            <a:off x="5607861" y="2639943"/>
            <a:ext cx="1173939" cy="331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3"/>
          </p:cNvCxnSpPr>
          <p:nvPr/>
        </p:nvCxnSpPr>
        <p:spPr>
          <a:xfrm flipV="1">
            <a:off x="5480365" y="3276600"/>
            <a:ext cx="996635" cy="551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95400" y="5715000"/>
            <a:ext cx="70104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পানির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ট্রিপল</a:t>
            </a:r>
            <a:r>
              <a:rPr lang="en-US" sz="4000" dirty="0" smtClean="0"/>
              <a:t> </a:t>
            </a:r>
            <a:r>
              <a:rPr lang="en-US" sz="4000" dirty="0" err="1" smtClean="0"/>
              <a:t>পয়েন্ট</a:t>
            </a:r>
            <a:endParaRPr lang="en-US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66800"/>
            <a:ext cx="8458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পানির তিন মাত্রিক অবস্থা  </a:t>
            </a:r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  </a:t>
            </a:r>
          </a:p>
          <a:p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যে মাত্রায় পানি কঠিন , তরল, বায়বীয় এই তিন অবস্থায় </a:t>
            </a:r>
          </a:p>
          <a:p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থাকতে পারে তাকে পানির তিন মাত্রিক </a:t>
            </a:r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ট্রিপল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পয়েন্ট</a:t>
            </a:r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  </a:t>
            </a:r>
            <a:r>
              <a:rPr lang="bn-IN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0"/>
            <a:ext cx="31935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দ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লগত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527" y="3124200"/>
            <a:ext cx="272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75410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পানির তিন মাত্রিক ধর্ম আলোচনা কর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1430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70C0"/>
                </a:solidFill>
              </a:rPr>
              <a:t>শাপলা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দল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7338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গোলাপ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দল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8768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</a:rPr>
              <a:t>তাপ</a:t>
            </a:r>
            <a:r>
              <a:rPr lang="en-US" sz="4400" dirty="0" smtClean="0">
                <a:solidFill>
                  <a:srgbClr val="002060"/>
                </a:solidFill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</a:rPr>
              <a:t>তাপমাত্রার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মধ্যে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পার্থ্যক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লিখ</a:t>
            </a:r>
            <a:r>
              <a:rPr lang="en-US" sz="4400" dirty="0" smtClean="0">
                <a:solidFill>
                  <a:srgbClr val="002060"/>
                </a:solidFill>
              </a:rPr>
              <a:t>|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609" y="76200"/>
            <a:ext cx="2828591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70030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 |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মাত্রিক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267200"/>
            <a:ext cx="8153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২ |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?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4800600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84582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পরিচিতি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286000"/>
            <a:ext cx="83820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কাজী</a:t>
            </a:r>
            <a:r>
              <a:rPr lang="en-US" sz="8000" dirty="0" smtClean="0"/>
              <a:t> </a:t>
            </a:r>
            <a:r>
              <a:rPr lang="en-US" sz="8000" dirty="0" err="1" smtClean="0"/>
              <a:t>শাহানুর</a:t>
            </a:r>
            <a:r>
              <a:rPr lang="en-US" sz="8000" dirty="0" smtClean="0"/>
              <a:t> </a:t>
            </a:r>
            <a:r>
              <a:rPr lang="en-US" sz="8000" dirty="0" err="1" smtClean="0"/>
              <a:t>আলম</a:t>
            </a:r>
            <a:endParaRPr lang="en-US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733800"/>
            <a:ext cx="83058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সহঃ</a:t>
            </a:r>
            <a:r>
              <a:rPr lang="en-US" sz="7200" dirty="0" smtClean="0"/>
              <a:t> </a:t>
            </a:r>
            <a:r>
              <a:rPr lang="en-US" sz="7200" dirty="0" err="1" smtClean="0"/>
              <a:t>শিক্ষক</a:t>
            </a:r>
            <a:endParaRPr lang="en-US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181600"/>
            <a:ext cx="8305800" cy="10156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পলিটেকনিক</a:t>
            </a:r>
            <a:r>
              <a:rPr lang="en-US" sz="6000" dirty="0" smtClean="0"/>
              <a:t> </a:t>
            </a:r>
            <a:r>
              <a:rPr lang="en-US" sz="6000" dirty="0" err="1" smtClean="0"/>
              <a:t>হাই</a:t>
            </a:r>
            <a:r>
              <a:rPr lang="en-US" sz="6000" dirty="0" smtClean="0"/>
              <a:t> </a:t>
            </a:r>
            <a:r>
              <a:rPr lang="en-US" sz="6000" dirty="0" err="1" smtClean="0"/>
              <a:t>স্কুল</a:t>
            </a:r>
            <a:r>
              <a:rPr lang="en-US" sz="6000" dirty="0" smtClean="0"/>
              <a:t>, </a:t>
            </a:r>
            <a:r>
              <a:rPr lang="en-US" sz="6000" dirty="0" err="1" smtClean="0"/>
              <a:t>রংপুর</a:t>
            </a:r>
            <a:endParaRPr lang="en-US" sz="6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09600"/>
            <a:ext cx="6351419" cy="156966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HOME WORK  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505200"/>
            <a:ext cx="6763790" cy="255454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পদার্থে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অনুগুলোর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গতিশক্তি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বৃদ্ধি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কিব্যাখ্যা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|  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CAOVQ7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662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685800"/>
            <a:ext cx="48141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2286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</a:t>
            </a:r>
          </a:p>
          <a:p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1676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2098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457200"/>
            <a:ext cx="8229600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1981200"/>
            <a:ext cx="8229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অধ্যায়ঃ৬ষ্ঠ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1534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ছবি</a:t>
            </a:r>
            <a:r>
              <a:rPr lang="en-US" sz="8000" dirty="0" smtClean="0"/>
              <a:t> </a:t>
            </a:r>
            <a:r>
              <a:rPr lang="en-US" sz="8000" dirty="0" err="1" smtClean="0"/>
              <a:t>দেখি</a:t>
            </a:r>
            <a:endParaRPr lang="en-US" sz="8000" dirty="0"/>
          </a:p>
        </p:txBody>
      </p:sp>
      <p:pic>
        <p:nvPicPr>
          <p:cNvPr id="4" name="Picture 3" descr="pat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09800"/>
            <a:ext cx="3895725" cy="3429000"/>
          </a:xfrm>
          <a:prstGeom prst="rect">
            <a:avLst/>
          </a:prstGeom>
        </p:spPr>
      </p:pic>
      <p:pic>
        <p:nvPicPr>
          <p:cNvPr id="6" name="Picture 5" descr="mi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209800"/>
            <a:ext cx="4052888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CA1ACEA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3429000" cy="2590800"/>
          </a:xfrm>
          <a:prstGeom prst="rect">
            <a:avLst/>
          </a:prstGeom>
        </p:spPr>
      </p:pic>
      <p:pic>
        <p:nvPicPr>
          <p:cNvPr id="3" name="Picture 2" descr="thCAA4TK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9109" y="1143000"/>
            <a:ext cx="3960091" cy="3581400"/>
          </a:xfrm>
          <a:prstGeom prst="rect">
            <a:avLst/>
          </a:prstGeom>
        </p:spPr>
      </p:pic>
      <p:pic>
        <p:nvPicPr>
          <p:cNvPr id="5" name="Picture 4" descr="thCA3Q2KG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21354"/>
            <a:ext cx="3581400" cy="3122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0"/>
            <a:ext cx="30508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1219200"/>
            <a:ext cx="13292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3124200"/>
            <a:ext cx="2904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ক্যালরিমিটার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4191000"/>
            <a:ext cx="2529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থার্মোমিটার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6172200"/>
            <a:ext cx="8602782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উষ্ণতা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CA1ACEA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33600"/>
            <a:ext cx="3429000" cy="2852964"/>
          </a:xfrm>
          <a:prstGeom prst="rect">
            <a:avLst/>
          </a:prstGeom>
        </p:spPr>
      </p:pic>
      <p:pic>
        <p:nvPicPr>
          <p:cNvPr id="3" name="Picture 2" descr="thCA3X3D2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057400"/>
            <a:ext cx="3429000" cy="289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457200"/>
            <a:ext cx="3583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চিত্র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লক্ষ্য কর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80772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3810000"/>
            <a:ext cx="60198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তাপ</a:t>
            </a:r>
            <a:r>
              <a:rPr lang="en-US" sz="6000" dirty="0" smtClean="0"/>
              <a:t> ও </a:t>
            </a:r>
            <a:r>
              <a:rPr lang="en-US" sz="6000" dirty="0" err="1" smtClean="0"/>
              <a:t>তাপমাত্রা</a:t>
            </a: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04800"/>
            <a:ext cx="410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১| </a:t>
            </a:r>
            <a:r>
              <a:rPr lang="en-US" sz="4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419600"/>
            <a:ext cx="8413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 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পর্দাথের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তাপমাত্রিক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|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81000"/>
            <a:ext cx="84582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শিখন</a:t>
            </a:r>
            <a:r>
              <a:rPr lang="en-US" sz="6600" dirty="0" smtClean="0"/>
              <a:t> </a:t>
            </a:r>
            <a:r>
              <a:rPr lang="en-US" sz="6600" dirty="0" err="1" smtClean="0"/>
              <a:t>ফল</a:t>
            </a:r>
            <a:endParaRPr lang="en-US" sz="66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77200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লক্ষ্য</a:t>
            </a:r>
            <a:r>
              <a:rPr lang="en-US" sz="6600" dirty="0" smtClean="0"/>
              <a:t> </a:t>
            </a:r>
            <a:r>
              <a:rPr lang="en-US" sz="6600" dirty="0" err="1" smtClean="0"/>
              <a:t>কর</a:t>
            </a:r>
            <a:endParaRPr lang="en-US" sz="6600" dirty="0"/>
          </a:p>
        </p:txBody>
      </p:sp>
      <p:pic>
        <p:nvPicPr>
          <p:cNvPr id="4" name="Picture 3" descr="g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0"/>
            <a:ext cx="8077200" cy="40226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678</TotalTime>
  <Words>345</Words>
  <Application>Microsoft Office PowerPoint</Application>
  <PresentationFormat>On-screen Show (4:3)</PresentationFormat>
  <Paragraphs>73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jarin com</dc:creator>
  <cp:lastModifiedBy>User</cp:lastModifiedBy>
  <cp:revision>120</cp:revision>
  <dcterms:created xsi:type="dcterms:W3CDTF">2010-01-01T12:09:33Z</dcterms:created>
  <dcterms:modified xsi:type="dcterms:W3CDTF">2020-04-11T07:17:28Z</dcterms:modified>
</cp:coreProperties>
</file>