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92" r:id="rId2"/>
    <p:sldId id="294" r:id="rId3"/>
    <p:sldId id="296" r:id="rId4"/>
    <p:sldId id="266" r:id="rId5"/>
    <p:sldId id="275" r:id="rId6"/>
    <p:sldId id="269" r:id="rId7"/>
    <p:sldId id="297" r:id="rId8"/>
    <p:sldId id="259" r:id="rId9"/>
    <p:sldId id="282" r:id="rId10"/>
    <p:sldId id="270" r:id="rId11"/>
    <p:sldId id="271" r:id="rId12"/>
    <p:sldId id="272" r:id="rId13"/>
    <p:sldId id="283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FF4EB-7912-40B0-97F2-592569B05FF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9B28A-9919-4913-934B-39451CDD5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3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B28A-9919-4913-934B-39451CDD56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634425"/>
            <a:ext cx="3405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সবাইকে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ফুলেল</a:t>
            </a:r>
            <a:r>
              <a:rPr lang="bn-BD" sz="3200" dirty="0" smtClean="0"/>
              <a:t> শুভেচ্ছা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691117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235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83880" cy="4187952"/>
          </a:xfr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/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lvl="1"/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lvl="1"/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lvl="1"/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কাজঃ </a:t>
            </a:r>
          </a:p>
          <a:p>
            <a:pPr lvl="1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দেখে একজন খেলোয়াড়ে অত্যাবশকীয় সরঞ্জাম গুলো কি কি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1737360" lvl="7" indent="0">
              <a:buNone/>
            </a:pPr>
            <a:endParaRPr lang="en-US" sz="1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371600"/>
            <a:ext cx="784962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99" y="3048000"/>
            <a:ext cx="7875967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(ক)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দেখে মাঠের বিভিন্ন অংশের নাম লিখ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735753"/>
            <a:ext cx="88392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তার দল 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খেলায় অংশ গ্রহণ 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গোলশূন্য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শেষহয়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জনখেলোয়াড়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থ্রো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পায়।৫০মি: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বিপক্ষ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খেলোয়াড়কে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ফাউল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রহিমের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খেলোয়াড়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৬০মি: ১টি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০-১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lvl="2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ফুটবল কত মিনিটের খেলা ?</a:t>
            </a:r>
          </a:p>
          <a:p>
            <a:pPr lvl="2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২।আর্ন্তরজাতীক ফুটবল মাঠের দৈর্ঘ্য-প্রস্তের পরিমাপ  লিখ ?</a:t>
            </a:r>
          </a:p>
          <a:p>
            <a:pPr lvl="2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৩।থ্রো –ইন করার নিয়মগুলো লিখ ?</a:t>
            </a:r>
          </a:p>
          <a:p>
            <a:pPr lvl="2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৪।ডাইরেক্ট ফ্রি কিকের ১০টি কারন লিখ ?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228600"/>
            <a:ext cx="3429000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905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B0F0"/>
                </a:solidFill>
              </a:rPr>
              <a:t>১। </a:t>
            </a:r>
            <a:r>
              <a:rPr lang="bn-BD" sz="4800" dirty="0" smtClean="0">
                <a:solidFill>
                  <a:srgbClr val="00B0F0"/>
                </a:solidFill>
              </a:rPr>
              <a:t>একটি আন্তর্জাতীক মাপের</a:t>
            </a:r>
          </a:p>
          <a:p>
            <a:pPr algn="ctr"/>
            <a:r>
              <a:rPr lang="bn-BD" sz="4800" dirty="0" smtClean="0">
                <a:solidFill>
                  <a:srgbClr val="00B0F0"/>
                </a:solidFill>
              </a:rPr>
              <a:t>ফুটবল মাঠ অঙ্কন কর? </a:t>
            </a:r>
            <a:r>
              <a:rPr lang="en-US" sz="4800" dirty="0" smtClean="0">
                <a:solidFill>
                  <a:srgbClr val="00B0F0"/>
                </a:solidFill>
              </a:rPr>
              <a:t>     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993392" y="533400"/>
            <a:ext cx="5702808" cy="3048000"/>
          </a:xfrm>
          <a:prstGeom prst="upArrow">
            <a:avLst>
              <a:gd name="adj1" fmla="val 50000"/>
              <a:gd name="adj2" fmla="val 5556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  <a:p>
            <a:pPr algn="ctr"/>
            <a:r>
              <a:rPr lang="bn-BD" sz="4400" dirty="0" smtClean="0">
                <a:solidFill>
                  <a:srgbClr val="002060"/>
                </a:solidFill>
              </a:rPr>
              <a:t>বাড়ীরকাজ</a:t>
            </a:r>
            <a:r>
              <a:rPr lang="bn-BD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99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690914" y="1480928"/>
            <a:ext cx="6096000" cy="3124199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6-Point Star 15"/>
          <p:cNvSpPr/>
          <p:nvPr/>
        </p:nvSpPr>
        <p:spPr>
          <a:xfrm>
            <a:off x="533400" y="685800"/>
            <a:ext cx="762000" cy="914400"/>
          </a:xfrm>
          <a:prstGeom prst="star6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6-Point Star 16"/>
          <p:cNvSpPr/>
          <p:nvPr/>
        </p:nvSpPr>
        <p:spPr>
          <a:xfrm>
            <a:off x="7620000" y="838200"/>
            <a:ext cx="914400" cy="762000"/>
          </a:xfrm>
          <a:prstGeom prst="star6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8-Point Star 18"/>
          <p:cNvSpPr/>
          <p:nvPr/>
        </p:nvSpPr>
        <p:spPr>
          <a:xfrm>
            <a:off x="685800" y="4223267"/>
            <a:ext cx="838200" cy="1110734"/>
          </a:xfrm>
          <a:prstGeom prst="star8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38027" y="1480929"/>
            <a:ext cx="5334000" cy="132343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400" y="3048000"/>
            <a:ext cx="5334000" cy="72476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57400" y="4038600"/>
            <a:ext cx="5334000" cy="1846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6-Point Star 24"/>
          <p:cNvSpPr/>
          <p:nvPr/>
        </p:nvSpPr>
        <p:spPr>
          <a:xfrm>
            <a:off x="7945464" y="4419600"/>
            <a:ext cx="762000" cy="1066800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81000"/>
            <a:ext cx="41148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sz="48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পরিচিতি</a:t>
            </a:r>
            <a:endParaRPr lang="en-US" sz="4800" dirty="0">
              <a:latin typeface="NikoshLightBAN" pitchFamily="2" charset="0"/>
              <a:cs typeface="NikoshLight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0"/>
            <a:ext cx="4876800" cy="31085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জলিল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হাউজিং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এস্টেট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- 01712346075</a:t>
            </a:r>
          </a:p>
          <a:p>
            <a:pPr lvl="0" algn="ctr"/>
            <a:r>
              <a:rPr lang="en-US" sz="1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E-mail:-ajbliton@outlook.com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43" y="2286000"/>
            <a:ext cx="2522583" cy="31532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909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" y="399143"/>
            <a:ext cx="8305800" cy="5867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:- ৫০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শিক্ষাথী 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:- 57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পদ্মা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6572" r="15095" b="9142"/>
          <a:stretch/>
        </p:blipFill>
        <p:spPr>
          <a:xfrm rot="5400000">
            <a:off x="3686627" y="1286327"/>
            <a:ext cx="5733144" cy="4038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54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29216"/>
              </p:ext>
            </p:extLst>
          </p:nvPr>
        </p:nvGraphicFramePr>
        <p:xfrm>
          <a:off x="1219200" y="1718447"/>
          <a:ext cx="6813868" cy="384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013268"/>
                <a:gridCol w="1676400"/>
                <a:gridCol w="762000"/>
                <a:gridCol w="1219200"/>
              </a:tblGrid>
              <a:tr h="128407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 </a:t>
                      </a:r>
                      <a:r>
                        <a:rPr lang="bn-BD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কার্থক্রম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উপকরন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1|</a:t>
                      </a:r>
                      <a:r>
                        <a:rPr lang="bn-BD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প্রস্তূতি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কুশল বিনিময়</a:t>
                      </a:r>
                      <a:r>
                        <a:rPr lang="bn-BD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শ্রেণিবিন্যাস, আকর্ষণ দৃশ্য,পাঠ ঘোষণা।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৫মি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33593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ফল-১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সংক্ষিপ্ত</a:t>
                      </a:r>
                      <a:r>
                        <a:rPr lang="bn-BD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আলোচনা ।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১০মি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D.C+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বই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০২।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ফল-২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জোড়ায়</a:t>
                      </a:r>
                      <a:r>
                        <a:rPr lang="bn-BD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০৮মি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ফল-৩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দলীয়</a:t>
                      </a:r>
                      <a:r>
                        <a:rPr lang="bn-BD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১২মি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03</a:t>
                      </a:r>
                      <a:r>
                        <a:rPr lang="bn-BD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১২মি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C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০৪।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বাড়ির কাজ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০২মি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NikoshBAN" pitchFamily="2" charset="0"/>
                          <a:cs typeface="NikoshBAN" pitchFamily="2" charset="0"/>
                        </a:rPr>
                        <a:t>D</a:t>
                      </a:r>
                      <a:r>
                        <a:rPr lang="en-US" baseline="0" smtClean="0">
                          <a:latin typeface="NikoshBAN" pitchFamily="2" charset="0"/>
                          <a:cs typeface="NikoshBAN" pitchFamily="2" charset="0"/>
                        </a:rPr>
                        <a:t> C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০৫।  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সমাপ্তি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ধন্যবাদ</a:t>
                      </a:r>
                      <a:r>
                        <a:rPr lang="bn-BD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০১।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9746" y="653533"/>
            <a:ext cx="494654" cy="559486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05800" y="653533"/>
            <a:ext cx="426203" cy="559486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746" y="6260068"/>
            <a:ext cx="8312257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V="1">
            <a:off x="305447" y="367417"/>
            <a:ext cx="8609953" cy="31838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67000" y="830759"/>
            <a:ext cx="3992880" cy="7694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পাঠ  পরিকল্পনা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algn="ctr"/>
            <a:r>
              <a:rPr lang="bn-BD" dirty="0" smtClean="0"/>
              <a:t>          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319212"/>
            <a:ext cx="4292600" cy="393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316037"/>
            <a:ext cx="4288536" cy="3941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81000"/>
            <a:ext cx="63246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২টি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056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lvl="8" algn="l" rtl="0">
              <a:spcBef>
                <a:spcPct val="0"/>
              </a:spcBef>
            </a:pP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জকের পাঠ </a:t>
            </a:r>
            <a:br>
              <a:rPr lang="bn-BD" sz="11500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455264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8"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lvl="8" algn="ctr"/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lvl="8"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ফুটবল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lvl="8"/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732368"/>
              </p:ext>
            </p:extLst>
          </p:nvPr>
        </p:nvGraphicFramePr>
        <p:xfrm>
          <a:off x="3200400" y="3048000"/>
          <a:ext cx="2730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Packager Shell Object" showAsIcon="1" r:id="rId3" imgW="2730960" imgH="685800" progId="Package">
                  <p:embed/>
                </p:oleObj>
              </mc:Choice>
              <mc:Fallback>
                <p:oleObj name="Packager Shell Object" showAsIcon="1" r:id="rId3" imgW="2730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3048000"/>
                        <a:ext cx="2730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942369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এখন আমরা একটা ভিডিও দেখব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69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5867400" cy="1050873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শিখন ফল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140327"/>
            <a:ext cx="8382000" cy="40318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১।  ১ জন ফুটবল খেলোয়াড়ে বাধ্যতামূলক সরঞ্জাম সম্পর্কে ধারনা লাভ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করবে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 ফুটবল খেলার আইন –কানূন বর্ণনা করতে পারবে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 ফুটবল খেলার কৌশল সম্পর্কে  ধারনা লাভ করবে</a:t>
            </a:r>
          </a:p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8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61838"/>
            <a:ext cx="8686800" cy="84124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     </a:t>
            </a:r>
            <a:r>
              <a:rPr lang="en-US" sz="2800" dirty="0" err="1" smtClean="0">
                <a:solidFill>
                  <a:srgbClr val="00B0F0"/>
                </a:solidFill>
              </a:rPr>
              <a:t>চিএ</a:t>
            </a:r>
            <a:r>
              <a:rPr lang="en-US" sz="2800" dirty="0" smtClean="0">
                <a:solidFill>
                  <a:srgbClr val="00B0F0"/>
                </a:solidFill>
              </a:rPr>
              <a:t>-ক </a:t>
            </a:r>
            <a:r>
              <a:rPr lang="en-US" sz="2800" dirty="0" err="1" smtClean="0">
                <a:solidFill>
                  <a:srgbClr val="00B0F0"/>
                </a:solidFill>
              </a:rPr>
              <a:t>ফুটবল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মাঠ</a:t>
            </a:r>
            <a:r>
              <a:rPr lang="en-US" sz="2800" dirty="0" smtClean="0">
                <a:solidFill>
                  <a:srgbClr val="00B0F0"/>
                </a:solidFill>
              </a:rPr>
              <a:t> খ-</a:t>
            </a:r>
            <a:r>
              <a:rPr lang="en-US" sz="2800" dirty="0" err="1" smtClean="0">
                <a:solidFill>
                  <a:srgbClr val="00B0F0"/>
                </a:solidFill>
              </a:rPr>
              <a:t>খেলোয়াড়ের</a:t>
            </a:r>
            <a:r>
              <a:rPr lang="bn-BD" sz="2800" dirty="0" smtClean="0">
                <a:solidFill>
                  <a:srgbClr val="00B0F0"/>
                </a:solidFill>
              </a:rPr>
              <a:t> এর ভিবিন্ন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উপকরণ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" y="1630680"/>
            <a:ext cx="3931919" cy="438912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bn-BD" u="sng" dirty="0" smtClean="0">
                <a:latin typeface="NikoshLightBAN" pitchFamily="2" charset="0"/>
                <a:cs typeface="NikoshLightBAN" pitchFamily="2" charset="0"/>
              </a:rPr>
              <a:t>১২০গজ             সাইড লাইন</a:t>
            </a:r>
          </a:p>
          <a:p>
            <a:r>
              <a:rPr lang="bn-BD" u="sng" dirty="0" smtClean="0">
                <a:latin typeface="NikoshLightBAN" pitchFamily="2" charset="0"/>
                <a:cs typeface="NikoshLightBAN" pitchFamily="2" charset="0"/>
              </a:rPr>
              <a:t>৮০গজ</a:t>
            </a:r>
          </a:p>
          <a:p>
            <a:r>
              <a:rPr lang="bn-BD" u="sng" dirty="0" smtClean="0">
                <a:latin typeface="NikoshLightBAN" pitchFamily="2" charset="0"/>
                <a:cs typeface="NikoshLightBAN" pitchFamily="2" charset="0"/>
              </a:rPr>
              <a:t>      </a:t>
            </a:r>
          </a:p>
          <a:p>
            <a:r>
              <a:rPr lang="bn-BD" u="sng" dirty="0" smtClean="0">
                <a:latin typeface="NikoshLightBAN" pitchFamily="2" charset="0"/>
                <a:cs typeface="NikoshLightBAN" pitchFamily="2" charset="0"/>
              </a:rPr>
              <a:t>          সেন্টার লাইন</a:t>
            </a:r>
          </a:p>
          <a:p>
            <a:pPr marL="0" indent="0">
              <a:buNone/>
            </a:pPr>
            <a:r>
              <a:rPr lang="bn-BD" u="sng" dirty="0" smtClean="0">
                <a:latin typeface="NikoshLightBAN" pitchFamily="2" charset="0"/>
                <a:cs typeface="NikoshLightBAN" pitchFamily="2" charset="0"/>
              </a:rPr>
              <a:t>  পেনাল্টি এরিয়া ২০গজ                            </a:t>
            </a:r>
          </a:p>
          <a:p>
            <a:endParaRPr lang="bn-BD" u="sng" dirty="0" smtClean="0">
              <a:latin typeface="NikoshLightBAN" pitchFamily="2" charset="0"/>
              <a:cs typeface="NikoshLightBAN" pitchFamily="2" charset="0"/>
            </a:endParaRPr>
          </a:p>
          <a:p>
            <a:r>
              <a:rPr lang="bn-BD" u="sng" dirty="0" smtClean="0">
                <a:latin typeface="NikoshLightBAN" pitchFamily="2" charset="0"/>
                <a:cs typeface="NikoshLightBAN" pitchFamily="2" charset="0"/>
              </a:rPr>
              <a:t>গোল এরিয়া ৪৪ গজ</a:t>
            </a:r>
            <a:endParaRPr lang="bn-BD" u="sng" dirty="0">
              <a:latin typeface="NikoshLightBAN" pitchFamily="2" charset="0"/>
              <a:cs typeface="NikoshLightBAN" pitchFamily="2" charset="0"/>
            </a:endParaRPr>
          </a:p>
          <a:p>
            <a:endParaRPr lang="bn-BD" u="sng" dirty="0" smtClean="0">
              <a:latin typeface="NikoshLightBAN" pitchFamily="2" charset="0"/>
              <a:cs typeface="NikoshLightBAN" pitchFamily="2" charset="0"/>
            </a:endParaRPr>
          </a:p>
          <a:p>
            <a:endParaRPr lang="bn-BD" u="sng" dirty="0">
              <a:latin typeface="NikoshLightBAN" pitchFamily="2" charset="0"/>
              <a:cs typeface="NikoshLightBAN" pitchFamily="2" charset="0"/>
            </a:endParaRPr>
          </a:p>
          <a:p>
            <a:endParaRPr lang="en-US" u="sng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343400" cy="47244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>
            <a:off x="2026920" y="1752600"/>
            <a:ext cx="533400" cy="76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358139" y="2286000"/>
            <a:ext cx="198119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>
            <a:off x="4274821" y="3679372"/>
            <a:ext cx="45719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4191000" y="2286000"/>
            <a:ext cx="3810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2209800" y="2590800"/>
            <a:ext cx="8382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838200" y="3657600"/>
            <a:ext cx="457200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609600" y="4191000"/>
            <a:ext cx="609600" cy="152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1948</TotalTime>
  <Words>345</Words>
  <Application>Microsoft Office PowerPoint</Application>
  <PresentationFormat>On-screen Show (4:3)</PresentationFormat>
  <Paragraphs>105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Trek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              </vt:lpstr>
      <vt:lpstr>আজকের পাঠ  </vt:lpstr>
      <vt:lpstr>PowerPoint Presentation</vt:lpstr>
      <vt:lpstr> শিখন ফল  </vt:lpstr>
      <vt:lpstr>     চিএ-ক ফুটবল মাঠ খ-খেলোয়াড়ের এর ভিবিন্ন উপকরণ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PANCHASH HIGH SCHOOL</dc:creator>
  <cp:lastModifiedBy>HP</cp:lastModifiedBy>
  <cp:revision>303</cp:revision>
  <dcterms:created xsi:type="dcterms:W3CDTF">2006-08-16T00:00:00Z</dcterms:created>
  <dcterms:modified xsi:type="dcterms:W3CDTF">2020-04-10T03:52:47Z</dcterms:modified>
</cp:coreProperties>
</file>