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77" r:id="rId10"/>
    <p:sldId id="278" r:id="rId11"/>
    <p:sldId id="263" r:id="rId12"/>
    <p:sldId id="264" r:id="rId13"/>
    <p:sldId id="266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96" y="2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CE641C40-6D15-4A8F-8880-C20CAA3A43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33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D7DACB-AA6A-48B5-8F4D-46DE0C03699D}"/>
              </a:ext>
            </a:extLst>
          </p:cNvPr>
          <p:cNvSpPr txBox="1"/>
          <p:nvPr userDrawn="1"/>
        </p:nvSpPr>
        <p:spPr>
          <a:xfrm>
            <a:off x="3127831" y="-72570"/>
            <a:ext cx="575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রেজাউল হাসান, </a:t>
            </a:r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rejaul.hasan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r>
              <a:rPr lang="bn-BD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5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AF565-57A6-412A-B22E-2884E60A4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FD0A5D-B8B8-4644-8231-4F3813AA2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1E829-FF4A-4EC6-AB5D-A399FBF33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D7E0-5AF1-4823-8101-DF90594F13D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15E2E-5DE6-454E-A0F0-C7EAE255F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E4288-E89E-402F-8F5F-B937432B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D497-DD42-4578-BC65-9B3B9F6AE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2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A6E435-F2DA-4E90-990D-5210BBA7F0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4FA301-40ED-42A1-B3C7-488894F0A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A8E54-BE55-4605-80AE-4BC6E93EA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D7E0-5AF1-4823-8101-DF90594F13D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228DD-561F-4977-A23D-A24D6F131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AE4DA-2270-41F3-A5F9-9299FBD5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D497-DD42-4578-BC65-9B3B9F6AE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4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E1D3-7CC3-45AF-A4A4-2AB3A4854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A21AA-41F0-4DD7-A51E-E82F5DA7A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212CC-41B3-4DC8-BC42-0BAC6913D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D7E0-5AF1-4823-8101-DF90594F13D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9B3DE-34D6-492E-A10B-90B375A3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3BB48-9FE0-4AB7-9A42-D6C77D361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D497-DD42-4578-BC65-9B3B9F6AE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7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B15C0-4A8C-42FD-A323-609787BE6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90BB7-1CDB-42A7-AB9F-F75886108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ED4DC-09E4-451B-B5DC-77C078717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D7E0-5AF1-4823-8101-DF90594F13D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2F4CF-5503-413F-8A55-F272B5E78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F29C7-36E4-44D9-9DA3-784AE3BCB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D497-DD42-4578-BC65-9B3B9F6AE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0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47AD4-32E2-4AA4-9BD9-6DC167AEE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74AC1-F5F9-4413-9E2A-AD01228D28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EE704-F847-44C2-B3EC-57ED72466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3139A-29BD-4512-A6B3-41935DDBD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D7E0-5AF1-4823-8101-DF90594F13D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5F887-055E-499B-901C-13868CF1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8F55E-9C43-46B3-8C88-76AC9E52F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D497-DD42-4578-BC65-9B3B9F6AE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5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E5D7E-D16F-4549-BF27-C3D74B131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40C3E-6CD6-44F7-9044-07D256CFF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4908FC-2F76-4F6B-8E34-EBAF9EBFA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3E7FB8-6BE8-4728-AF48-495EDA0044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38CCF3-B80B-4866-8CB6-43B95025D7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41B736-F0E0-496D-8E8C-9DC0AEF8A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D7E0-5AF1-4823-8101-DF90594F13D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F66F99-4EEA-4891-B618-75B57B6E7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749A1D-31EA-40ED-A7E0-37C77180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D497-DD42-4578-BC65-9B3B9F6AE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9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3461C-A452-4CC2-B1F4-802E65D8B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E8EF28-4B81-48AE-859F-8BC5433DF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D7E0-5AF1-4823-8101-DF90594F13D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8B5B6-4F80-484E-A29C-C8C06E4BC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8C7C4-BB85-4263-818B-9EE65F97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D497-DD42-4578-BC65-9B3B9F6AE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8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4C10A8-3600-4333-BB5F-F7548D7E6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D7E0-5AF1-4823-8101-DF90594F13D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1FC5AA-485F-4154-8FEF-E8D5BC717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8B500-E186-4C56-AD21-9CA8E06DB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D497-DD42-4578-BC65-9B3B9F6AE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0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B38C-E14B-449C-986F-A5534BF24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D5360-6E9C-473C-AA67-751AE057D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1A5527-315A-4C5B-A668-27EFDE359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C8EB3-818B-4018-88CA-FB359F1EC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D7E0-5AF1-4823-8101-DF90594F13D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385CB7-A1A7-473E-A9AF-4336B00AD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27946-690B-4A9C-9666-8DE3758BB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D497-DD42-4578-BC65-9B3B9F6AE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5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A0C30-D27D-4DBB-AB44-914E53137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A79760-CB47-4BEA-88D6-25C823CFAF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BED48-2719-4290-9E2C-5F73EE6AB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96C34-93FF-428B-B26D-A214B952B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D7E0-5AF1-4823-8101-DF90594F13D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122D4-7678-40DA-8DB7-E3C98DF0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0D045-6880-4D3A-A31C-2848F5F6B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D497-DD42-4578-BC65-9B3B9F6AE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0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C36F10-0DDD-40B0-80B1-2946EB27C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CE80C-6547-415C-B7F0-AECE386A3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4F174-418B-4501-BBFA-F77FE4140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1D7E0-5AF1-4823-8101-DF90594F13D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535E5-AE16-414D-9551-C62F53ED3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FCB63-8927-423F-A9D2-4E5ED8101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3D497-DD42-4578-BC65-9B3B9F6AE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7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945AF94-0966-44D5-AA13-B4D252158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6" y="252559"/>
            <a:ext cx="11761429" cy="64148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C8810D-BA79-46A9-A401-DF9808548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61" y="3157518"/>
            <a:ext cx="4632385" cy="347428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403BBE5-BF7D-4D1C-91B8-E14FA54A2FA9}"/>
              </a:ext>
            </a:extLst>
          </p:cNvPr>
          <p:cNvGrpSpPr/>
          <p:nvPr/>
        </p:nvGrpSpPr>
        <p:grpSpPr>
          <a:xfrm>
            <a:off x="-259080" y="1459675"/>
            <a:ext cx="12710160" cy="3735680"/>
            <a:chOff x="136332" y="2417380"/>
            <a:chExt cx="13443335" cy="3735680"/>
          </a:xfrm>
          <a:scene3d>
            <a:camera prst="isometricOffAxis1Right"/>
            <a:lightRig rig="threePt" dir="t"/>
          </a:scene3d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62BE8E2-7DE5-4C12-9A2E-53B0B2EE2647}"/>
                </a:ext>
              </a:extLst>
            </p:cNvPr>
            <p:cNvSpPr/>
            <p:nvPr/>
          </p:nvSpPr>
          <p:spPr>
            <a:xfrm>
              <a:off x="136332" y="2417380"/>
              <a:ext cx="4711351" cy="2207672"/>
            </a:xfrm>
            <a:custGeom>
              <a:avLst/>
              <a:gdLst/>
              <a:ahLst/>
              <a:cxnLst/>
              <a:rect l="l" t="t" r="r" b="b"/>
              <a:pathLst>
                <a:path w="4711351" h="2207672">
                  <a:moveTo>
                    <a:pt x="3696646" y="0"/>
                  </a:moveTo>
                  <a:cubicBezTo>
                    <a:pt x="3839661" y="56973"/>
                    <a:pt x="3932170" y="135341"/>
                    <a:pt x="3974173" y="235102"/>
                  </a:cubicBezTo>
                  <a:cubicBezTo>
                    <a:pt x="4016177" y="334863"/>
                    <a:pt x="4045840" y="419480"/>
                    <a:pt x="4063165" y="488953"/>
                  </a:cubicBezTo>
                  <a:lnTo>
                    <a:pt x="4077815" y="535781"/>
                  </a:lnTo>
                  <a:lnTo>
                    <a:pt x="4472761" y="535781"/>
                  </a:lnTo>
                  <a:lnTo>
                    <a:pt x="4711351" y="909712"/>
                  </a:lnTo>
                  <a:lnTo>
                    <a:pt x="4098482" y="909712"/>
                  </a:lnTo>
                  <a:lnTo>
                    <a:pt x="4098482" y="2207672"/>
                  </a:lnTo>
                  <a:lnTo>
                    <a:pt x="3696646" y="2207672"/>
                  </a:lnTo>
                  <a:lnTo>
                    <a:pt x="3696646" y="1280852"/>
                  </a:lnTo>
                  <a:cubicBezTo>
                    <a:pt x="3696646" y="1264690"/>
                    <a:pt x="3687650" y="1236974"/>
                    <a:pt x="3669656" y="1197703"/>
                  </a:cubicBezTo>
                  <a:cubicBezTo>
                    <a:pt x="3651663" y="1158432"/>
                    <a:pt x="3628554" y="1117606"/>
                    <a:pt x="3600329" y="1075225"/>
                  </a:cubicBezTo>
                  <a:cubicBezTo>
                    <a:pt x="3572105" y="1032844"/>
                    <a:pt x="3544533" y="995826"/>
                    <a:pt x="3517617" y="964171"/>
                  </a:cubicBezTo>
                  <a:cubicBezTo>
                    <a:pt x="3490699" y="932516"/>
                    <a:pt x="3471834" y="914363"/>
                    <a:pt x="3461021" y="909712"/>
                  </a:cubicBezTo>
                  <a:lnTo>
                    <a:pt x="3448743" y="909712"/>
                  </a:lnTo>
                  <a:lnTo>
                    <a:pt x="3204729" y="909712"/>
                  </a:lnTo>
                  <a:lnTo>
                    <a:pt x="2978190" y="909712"/>
                  </a:lnTo>
                  <a:cubicBezTo>
                    <a:pt x="3014641" y="919886"/>
                    <a:pt x="3046572" y="967049"/>
                    <a:pt x="3073984" y="1051200"/>
                  </a:cubicBezTo>
                  <a:cubicBezTo>
                    <a:pt x="3101395" y="1135352"/>
                    <a:pt x="3115100" y="1215536"/>
                    <a:pt x="3115100" y="1291752"/>
                  </a:cubicBezTo>
                  <a:cubicBezTo>
                    <a:pt x="3115100" y="1321169"/>
                    <a:pt x="3112978" y="1352505"/>
                    <a:pt x="3108734" y="1385758"/>
                  </a:cubicBezTo>
                  <a:cubicBezTo>
                    <a:pt x="3104490" y="1419012"/>
                    <a:pt x="3099171" y="1427442"/>
                    <a:pt x="3092776" y="1411047"/>
                  </a:cubicBezTo>
                  <a:cubicBezTo>
                    <a:pt x="3092776" y="1411047"/>
                    <a:pt x="3074667" y="1427965"/>
                    <a:pt x="3038448" y="1461800"/>
                  </a:cubicBezTo>
                  <a:cubicBezTo>
                    <a:pt x="3070946" y="1482962"/>
                    <a:pt x="3087195" y="1491508"/>
                    <a:pt x="3087195" y="1487438"/>
                  </a:cubicBezTo>
                  <a:lnTo>
                    <a:pt x="3039843" y="1615192"/>
                  </a:lnTo>
                  <a:cubicBezTo>
                    <a:pt x="3034611" y="1635888"/>
                    <a:pt x="3029931" y="1648243"/>
                    <a:pt x="3025803" y="1652254"/>
                  </a:cubicBezTo>
                  <a:cubicBezTo>
                    <a:pt x="3025803" y="1678938"/>
                    <a:pt x="3023943" y="1692280"/>
                    <a:pt x="3020222" y="1692280"/>
                  </a:cubicBezTo>
                  <a:lnTo>
                    <a:pt x="3020222" y="1648330"/>
                  </a:lnTo>
                  <a:lnTo>
                    <a:pt x="3018651" y="2207672"/>
                  </a:lnTo>
                  <a:lnTo>
                    <a:pt x="2614543" y="2207672"/>
                  </a:lnTo>
                  <a:lnTo>
                    <a:pt x="2614724" y="2109639"/>
                  </a:lnTo>
                  <a:lnTo>
                    <a:pt x="2435180" y="2207672"/>
                  </a:lnTo>
                  <a:lnTo>
                    <a:pt x="1719133" y="2207672"/>
                  </a:lnTo>
                  <a:lnTo>
                    <a:pt x="2177832" y="1952759"/>
                  </a:lnTo>
                  <a:cubicBezTo>
                    <a:pt x="2118824" y="1948922"/>
                    <a:pt x="2051517" y="1917717"/>
                    <a:pt x="1975911" y="1859145"/>
                  </a:cubicBezTo>
                  <a:cubicBezTo>
                    <a:pt x="1900305" y="1800573"/>
                    <a:pt x="1830033" y="1734967"/>
                    <a:pt x="1765095" y="1662326"/>
                  </a:cubicBezTo>
                  <a:cubicBezTo>
                    <a:pt x="1700157" y="1589685"/>
                    <a:pt x="1643053" y="1512640"/>
                    <a:pt x="1593783" y="1431192"/>
                  </a:cubicBezTo>
                  <a:cubicBezTo>
                    <a:pt x="1544513" y="1349743"/>
                    <a:pt x="1518976" y="1283265"/>
                    <a:pt x="1517175" y="1231756"/>
                  </a:cubicBezTo>
                  <a:cubicBezTo>
                    <a:pt x="1500722" y="1301287"/>
                    <a:pt x="1468703" y="1375337"/>
                    <a:pt x="1421119" y="1453909"/>
                  </a:cubicBezTo>
                  <a:cubicBezTo>
                    <a:pt x="1385431" y="1512837"/>
                    <a:pt x="1333711" y="1570040"/>
                    <a:pt x="1265959" y="1625518"/>
                  </a:cubicBezTo>
                  <a:lnTo>
                    <a:pt x="1193467" y="1679967"/>
                  </a:lnTo>
                  <a:lnTo>
                    <a:pt x="1199962" y="1733223"/>
                  </a:lnTo>
                  <a:cubicBezTo>
                    <a:pt x="1200774" y="1789992"/>
                    <a:pt x="1182725" y="1842446"/>
                    <a:pt x="1145816" y="1890582"/>
                  </a:cubicBezTo>
                  <a:cubicBezTo>
                    <a:pt x="1096604" y="1954764"/>
                    <a:pt x="1034210" y="1986855"/>
                    <a:pt x="958633" y="1986855"/>
                  </a:cubicBezTo>
                  <a:cubicBezTo>
                    <a:pt x="888114" y="1986855"/>
                    <a:pt x="792117" y="1945477"/>
                    <a:pt x="670642" y="1862720"/>
                  </a:cubicBezTo>
                  <a:cubicBezTo>
                    <a:pt x="549167" y="1779964"/>
                    <a:pt x="427764" y="1612954"/>
                    <a:pt x="306434" y="1361690"/>
                  </a:cubicBezTo>
                  <a:lnTo>
                    <a:pt x="596475" y="1238296"/>
                  </a:lnTo>
                  <a:cubicBezTo>
                    <a:pt x="636240" y="1315559"/>
                    <a:pt x="674101" y="1375919"/>
                    <a:pt x="710058" y="1419375"/>
                  </a:cubicBezTo>
                  <a:cubicBezTo>
                    <a:pt x="746015" y="1462832"/>
                    <a:pt x="768703" y="1484560"/>
                    <a:pt x="778121" y="1484560"/>
                  </a:cubicBezTo>
                  <a:cubicBezTo>
                    <a:pt x="809514" y="1484560"/>
                    <a:pt x="840137" y="1462861"/>
                    <a:pt x="869990" y="1419463"/>
                  </a:cubicBezTo>
                  <a:cubicBezTo>
                    <a:pt x="899843" y="1376064"/>
                    <a:pt x="934158" y="1318931"/>
                    <a:pt x="972934" y="1248063"/>
                  </a:cubicBezTo>
                  <a:cubicBezTo>
                    <a:pt x="1010142" y="1189462"/>
                    <a:pt x="1051229" y="1121283"/>
                    <a:pt x="1096197" y="1043526"/>
                  </a:cubicBezTo>
                  <a:cubicBezTo>
                    <a:pt x="1141165" y="965770"/>
                    <a:pt x="1193444" y="921165"/>
                    <a:pt x="1253034" y="909712"/>
                  </a:cubicBezTo>
                  <a:lnTo>
                    <a:pt x="206324" y="909712"/>
                  </a:lnTo>
                  <a:lnTo>
                    <a:pt x="0" y="535781"/>
                  </a:lnTo>
                  <a:lnTo>
                    <a:pt x="2968929" y="535781"/>
                  </a:lnTo>
                  <a:lnTo>
                    <a:pt x="3191927" y="535781"/>
                  </a:lnTo>
                  <a:lnTo>
                    <a:pt x="3537237" y="535781"/>
                  </a:lnTo>
                  <a:cubicBezTo>
                    <a:pt x="3599675" y="581694"/>
                    <a:pt x="3649450" y="619424"/>
                    <a:pt x="3686560" y="648969"/>
                  </a:cubicBezTo>
                  <a:lnTo>
                    <a:pt x="3696646" y="657193"/>
                  </a:lnTo>
                  <a:lnTo>
                    <a:pt x="3696646" y="0"/>
                  </a:lnTo>
                  <a:close/>
                  <a:moveTo>
                    <a:pt x="1785850" y="909712"/>
                  </a:moveTo>
                  <a:cubicBezTo>
                    <a:pt x="1799221" y="909712"/>
                    <a:pt x="1805514" y="911180"/>
                    <a:pt x="1804729" y="914116"/>
                  </a:cubicBezTo>
                  <a:cubicBezTo>
                    <a:pt x="1803945" y="917052"/>
                    <a:pt x="1803552" y="926281"/>
                    <a:pt x="1803552" y="941803"/>
                  </a:cubicBezTo>
                  <a:cubicBezTo>
                    <a:pt x="1803552" y="996044"/>
                    <a:pt x="1821705" y="1054703"/>
                    <a:pt x="1858011" y="1117781"/>
                  </a:cubicBezTo>
                  <a:cubicBezTo>
                    <a:pt x="1894317" y="1180858"/>
                    <a:pt x="1942483" y="1241726"/>
                    <a:pt x="2002508" y="1300386"/>
                  </a:cubicBezTo>
                  <a:cubicBezTo>
                    <a:pt x="2062534" y="1359045"/>
                    <a:pt x="2124870" y="1406266"/>
                    <a:pt x="2189517" y="1442048"/>
                  </a:cubicBezTo>
                  <a:cubicBezTo>
                    <a:pt x="2254164" y="1477831"/>
                    <a:pt x="2314393" y="1495723"/>
                    <a:pt x="2370204" y="1495723"/>
                  </a:cubicBezTo>
                  <a:cubicBezTo>
                    <a:pt x="2405841" y="1495723"/>
                    <a:pt x="2443164" y="1489444"/>
                    <a:pt x="2482173" y="1476886"/>
                  </a:cubicBezTo>
                  <a:cubicBezTo>
                    <a:pt x="2521183" y="1464329"/>
                    <a:pt x="2556966" y="1446351"/>
                    <a:pt x="2589522" y="1422951"/>
                  </a:cubicBezTo>
                  <a:cubicBezTo>
                    <a:pt x="2622078" y="1399551"/>
                    <a:pt x="2648981" y="1371050"/>
                    <a:pt x="2670229" y="1337447"/>
                  </a:cubicBezTo>
                  <a:cubicBezTo>
                    <a:pt x="2691478" y="1303845"/>
                    <a:pt x="2702102" y="1265330"/>
                    <a:pt x="2702102" y="1221902"/>
                  </a:cubicBezTo>
                  <a:lnTo>
                    <a:pt x="2702102" y="1172545"/>
                  </a:lnTo>
                  <a:cubicBezTo>
                    <a:pt x="2702102" y="1110630"/>
                    <a:pt x="2692146" y="1064281"/>
                    <a:pt x="2672235" y="1033498"/>
                  </a:cubicBezTo>
                  <a:cubicBezTo>
                    <a:pt x="2657301" y="1010411"/>
                    <a:pt x="2633563" y="979058"/>
                    <a:pt x="2601019" y="939440"/>
                  </a:cubicBezTo>
                  <a:lnTo>
                    <a:pt x="2576128" y="909712"/>
                  </a:lnTo>
                  <a:lnTo>
                    <a:pt x="1785850" y="90971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4ACA26D-30FB-419B-8B1B-344BD2FA86BD}"/>
                </a:ext>
              </a:extLst>
            </p:cNvPr>
            <p:cNvSpPr/>
            <p:nvPr/>
          </p:nvSpPr>
          <p:spPr>
            <a:xfrm>
              <a:off x="4760326" y="2422962"/>
              <a:ext cx="8819341" cy="2202091"/>
            </a:xfrm>
            <a:custGeom>
              <a:avLst/>
              <a:gdLst/>
              <a:ahLst/>
              <a:cxnLst/>
              <a:rect l="l" t="t" r="r" b="b"/>
              <a:pathLst>
                <a:path w="8819341" h="2202091">
                  <a:moveTo>
                    <a:pt x="1825005" y="0"/>
                  </a:moveTo>
                  <a:cubicBezTo>
                    <a:pt x="1982378" y="50811"/>
                    <a:pt x="2080251" y="126664"/>
                    <a:pt x="2118621" y="227559"/>
                  </a:cubicBezTo>
                  <a:cubicBezTo>
                    <a:pt x="2156990" y="328454"/>
                    <a:pt x="2185070" y="416079"/>
                    <a:pt x="2202860" y="490435"/>
                  </a:cubicBezTo>
                  <a:cubicBezTo>
                    <a:pt x="2209443" y="506742"/>
                    <a:pt x="2213558" y="519763"/>
                    <a:pt x="2215204" y="529497"/>
                  </a:cubicBezTo>
                  <a:lnTo>
                    <a:pt x="2215271" y="530200"/>
                  </a:lnTo>
                  <a:lnTo>
                    <a:pt x="2387975" y="530200"/>
                  </a:lnTo>
                  <a:lnTo>
                    <a:pt x="2453397" y="530200"/>
                  </a:lnTo>
                  <a:lnTo>
                    <a:pt x="5618257" y="530200"/>
                  </a:lnTo>
                  <a:lnTo>
                    <a:pt x="5649316" y="530200"/>
                  </a:lnTo>
                  <a:lnTo>
                    <a:pt x="8586594" y="530200"/>
                  </a:lnTo>
                  <a:lnTo>
                    <a:pt x="8819341" y="904131"/>
                  </a:lnTo>
                  <a:lnTo>
                    <a:pt x="8233766" y="904131"/>
                  </a:lnTo>
                  <a:lnTo>
                    <a:pt x="8233766" y="2202091"/>
                  </a:lnTo>
                  <a:lnTo>
                    <a:pt x="7831930" y="2202091"/>
                  </a:lnTo>
                  <a:lnTo>
                    <a:pt x="7831930" y="904131"/>
                  </a:lnTo>
                  <a:lnTo>
                    <a:pt x="6671807" y="904131"/>
                  </a:lnTo>
                  <a:lnTo>
                    <a:pt x="6683219" y="905278"/>
                  </a:lnTo>
                  <a:cubicBezTo>
                    <a:pt x="6757783" y="916144"/>
                    <a:pt x="6834106" y="944060"/>
                    <a:pt x="6912190" y="989024"/>
                  </a:cubicBezTo>
                  <a:cubicBezTo>
                    <a:pt x="7037124" y="1060967"/>
                    <a:pt x="7145272" y="1142634"/>
                    <a:pt x="7236633" y="1234023"/>
                  </a:cubicBezTo>
                  <a:cubicBezTo>
                    <a:pt x="7327994" y="1325413"/>
                    <a:pt x="7399821" y="1429230"/>
                    <a:pt x="7452114" y="1545472"/>
                  </a:cubicBezTo>
                  <a:cubicBezTo>
                    <a:pt x="7504407" y="1661715"/>
                    <a:pt x="7530553" y="1790646"/>
                    <a:pt x="7530553" y="1932266"/>
                  </a:cubicBezTo>
                  <a:cubicBezTo>
                    <a:pt x="7530553" y="1992030"/>
                    <a:pt x="7524972" y="2052084"/>
                    <a:pt x="7513810" y="2112429"/>
                  </a:cubicBezTo>
                  <a:lnTo>
                    <a:pt x="7619160" y="2202091"/>
                  </a:lnTo>
                  <a:lnTo>
                    <a:pt x="6342566" y="2202091"/>
                  </a:lnTo>
                  <a:lnTo>
                    <a:pt x="6363470" y="2157557"/>
                  </a:lnTo>
                  <a:cubicBezTo>
                    <a:pt x="6381601" y="2127690"/>
                    <a:pt x="6403209" y="2099174"/>
                    <a:pt x="6428295" y="2072010"/>
                  </a:cubicBezTo>
                  <a:cubicBezTo>
                    <a:pt x="6478466" y="2017682"/>
                    <a:pt x="6541893" y="1971304"/>
                    <a:pt x="6618574" y="1932876"/>
                  </a:cubicBezTo>
                  <a:cubicBezTo>
                    <a:pt x="6695256" y="1894448"/>
                    <a:pt x="6787169" y="1875234"/>
                    <a:pt x="6894313" y="1875234"/>
                  </a:cubicBezTo>
                  <a:cubicBezTo>
                    <a:pt x="6932509" y="1875234"/>
                    <a:pt x="6972725" y="1877342"/>
                    <a:pt x="7014960" y="1881557"/>
                  </a:cubicBezTo>
                  <a:cubicBezTo>
                    <a:pt x="7046638" y="1884718"/>
                    <a:pt x="7073728" y="1889457"/>
                    <a:pt x="7096232" y="1895774"/>
                  </a:cubicBezTo>
                  <a:lnTo>
                    <a:pt x="7107314" y="1899389"/>
                  </a:lnTo>
                  <a:lnTo>
                    <a:pt x="7106890" y="1890909"/>
                  </a:lnTo>
                  <a:cubicBezTo>
                    <a:pt x="7107242" y="1887145"/>
                    <a:pt x="7108094" y="1882559"/>
                    <a:pt x="7109445" y="1877153"/>
                  </a:cubicBezTo>
                  <a:cubicBezTo>
                    <a:pt x="7114852" y="1855526"/>
                    <a:pt x="7117555" y="1829743"/>
                    <a:pt x="7117555" y="1799803"/>
                  </a:cubicBezTo>
                  <a:cubicBezTo>
                    <a:pt x="7117555" y="1700507"/>
                    <a:pt x="7090624" y="1617430"/>
                    <a:pt x="7036761" y="1550574"/>
                  </a:cubicBezTo>
                  <a:cubicBezTo>
                    <a:pt x="6982898" y="1483718"/>
                    <a:pt x="6913033" y="1427980"/>
                    <a:pt x="6827166" y="1383360"/>
                  </a:cubicBezTo>
                  <a:cubicBezTo>
                    <a:pt x="6741299" y="1338741"/>
                    <a:pt x="6647047" y="1303162"/>
                    <a:pt x="6544408" y="1276623"/>
                  </a:cubicBezTo>
                  <a:cubicBezTo>
                    <a:pt x="6441769" y="1250084"/>
                    <a:pt x="6344870" y="1227716"/>
                    <a:pt x="6253713" y="1209519"/>
                  </a:cubicBezTo>
                  <a:cubicBezTo>
                    <a:pt x="6198949" y="1198531"/>
                    <a:pt x="6146801" y="1188285"/>
                    <a:pt x="6097269" y="1178780"/>
                  </a:cubicBezTo>
                  <a:cubicBezTo>
                    <a:pt x="6047737" y="1169274"/>
                    <a:pt x="5994107" y="1154028"/>
                    <a:pt x="5936377" y="1133041"/>
                  </a:cubicBezTo>
                  <a:lnTo>
                    <a:pt x="5853098" y="904131"/>
                  </a:lnTo>
                  <a:lnTo>
                    <a:pt x="5824582" y="904131"/>
                  </a:lnTo>
                  <a:lnTo>
                    <a:pt x="2705794" y="904131"/>
                  </a:lnTo>
                  <a:lnTo>
                    <a:pt x="2960295" y="1003107"/>
                  </a:lnTo>
                  <a:cubicBezTo>
                    <a:pt x="3065986" y="1361516"/>
                    <a:pt x="3179903" y="1653010"/>
                    <a:pt x="3302047" y="1877589"/>
                  </a:cubicBezTo>
                  <a:cubicBezTo>
                    <a:pt x="3363119" y="1989879"/>
                    <a:pt x="3425125" y="2090512"/>
                    <a:pt x="3488064" y="2179489"/>
                  </a:cubicBezTo>
                  <a:lnTo>
                    <a:pt x="3505300" y="2202091"/>
                  </a:lnTo>
                  <a:lnTo>
                    <a:pt x="3087242" y="2202091"/>
                  </a:lnTo>
                  <a:lnTo>
                    <a:pt x="3018711" y="2065541"/>
                  </a:lnTo>
                  <a:cubicBezTo>
                    <a:pt x="2990660" y="2006340"/>
                    <a:pt x="2962977" y="1944562"/>
                    <a:pt x="2935660" y="1880205"/>
                  </a:cubicBezTo>
                  <a:cubicBezTo>
                    <a:pt x="2840052" y="1654957"/>
                    <a:pt x="2753757" y="1371601"/>
                    <a:pt x="2676776" y="1030137"/>
                  </a:cubicBezTo>
                  <a:lnTo>
                    <a:pt x="2649523" y="904131"/>
                  </a:lnTo>
                  <a:lnTo>
                    <a:pt x="2594300" y="904131"/>
                  </a:lnTo>
                  <a:lnTo>
                    <a:pt x="2232422" y="904131"/>
                  </a:lnTo>
                  <a:lnTo>
                    <a:pt x="2232422" y="2202091"/>
                  </a:lnTo>
                  <a:lnTo>
                    <a:pt x="1825005" y="2202091"/>
                  </a:lnTo>
                  <a:lnTo>
                    <a:pt x="1825005" y="1867037"/>
                  </a:lnTo>
                  <a:cubicBezTo>
                    <a:pt x="1825005" y="1834830"/>
                    <a:pt x="1810399" y="1778481"/>
                    <a:pt x="1781185" y="1697992"/>
                  </a:cubicBezTo>
                  <a:cubicBezTo>
                    <a:pt x="1751972" y="1617503"/>
                    <a:pt x="1700971" y="1531825"/>
                    <a:pt x="1628185" y="1440958"/>
                  </a:cubicBezTo>
                  <a:cubicBezTo>
                    <a:pt x="1610920" y="1399682"/>
                    <a:pt x="1580092" y="1356065"/>
                    <a:pt x="1535706" y="1310109"/>
                  </a:cubicBezTo>
                  <a:cubicBezTo>
                    <a:pt x="1491319" y="1264152"/>
                    <a:pt x="1439942" y="1220638"/>
                    <a:pt x="1381573" y="1179565"/>
                  </a:cubicBezTo>
                  <a:cubicBezTo>
                    <a:pt x="1323204" y="1138491"/>
                    <a:pt x="1261798" y="1105267"/>
                    <a:pt x="1197354" y="1079891"/>
                  </a:cubicBezTo>
                  <a:cubicBezTo>
                    <a:pt x="1132910" y="1054514"/>
                    <a:pt x="1073568" y="1041826"/>
                    <a:pt x="1019327" y="1041826"/>
                  </a:cubicBezTo>
                  <a:cubicBezTo>
                    <a:pt x="928577" y="1041826"/>
                    <a:pt x="843626" y="1064383"/>
                    <a:pt x="764474" y="1109496"/>
                  </a:cubicBezTo>
                  <a:cubicBezTo>
                    <a:pt x="685322" y="1154610"/>
                    <a:pt x="624293" y="1204287"/>
                    <a:pt x="581389" y="1258528"/>
                  </a:cubicBezTo>
                  <a:cubicBezTo>
                    <a:pt x="601795" y="1240273"/>
                    <a:pt x="650513" y="1231146"/>
                    <a:pt x="727543" y="1231146"/>
                  </a:cubicBezTo>
                  <a:cubicBezTo>
                    <a:pt x="961831" y="1231146"/>
                    <a:pt x="1129829" y="1276913"/>
                    <a:pt x="1231538" y="1368448"/>
                  </a:cubicBezTo>
                  <a:cubicBezTo>
                    <a:pt x="1333247" y="1459984"/>
                    <a:pt x="1384102" y="1584235"/>
                    <a:pt x="1384102" y="1741202"/>
                  </a:cubicBezTo>
                  <a:cubicBezTo>
                    <a:pt x="1384102" y="1829336"/>
                    <a:pt x="1340805" y="1960156"/>
                    <a:pt x="1254211" y="2133663"/>
                  </a:cubicBezTo>
                  <a:lnTo>
                    <a:pt x="1214982" y="2202091"/>
                  </a:lnTo>
                  <a:lnTo>
                    <a:pt x="461892" y="2202091"/>
                  </a:lnTo>
                  <a:lnTo>
                    <a:pt x="464100" y="2200156"/>
                  </a:lnTo>
                  <a:cubicBezTo>
                    <a:pt x="496191" y="2175972"/>
                    <a:pt x="536493" y="2143924"/>
                    <a:pt x="585008" y="2104014"/>
                  </a:cubicBezTo>
                  <a:cubicBezTo>
                    <a:pt x="633522" y="2064104"/>
                    <a:pt x="704492" y="2006622"/>
                    <a:pt x="797917" y="1931568"/>
                  </a:cubicBezTo>
                  <a:cubicBezTo>
                    <a:pt x="845065" y="1858084"/>
                    <a:pt x="884961" y="1792739"/>
                    <a:pt x="917604" y="1735534"/>
                  </a:cubicBezTo>
                  <a:cubicBezTo>
                    <a:pt x="950247" y="1678328"/>
                    <a:pt x="966569" y="1640074"/>
                    <a:pt x="966569" y="1620773"/>
                  </a:cubicBezTo>
                  <a:cubicBezTo>
                    <a:pt x="966569" y="1599612"/>
                    <a:pt x="946948" y="1589031"/>
                    <a:pt x="907706" y="1589031"/>
                  </a:cubicBezTo>
                  <a:cubicBezTo>
                    <a:pt x="907009" y="1589031"/>
                    <a:pt x="890833" y="1596240"/>
                    <a:pt x="859177" y="1610658"/>
                  </a:cubicBezTo>
                  <a:cubicBezTo>
                    <a:pt x="827522" y="1625075"/>
                    <a:pt x="780650" y="1645626"/>
                    <a:pt x="718561" y="1672311"/>
                  </a:cubicBezTo>
                  <a:cubicBezTo>
                    <a:pt x="659320" y="1700274"/>
                    <a:pt x="603176" y="1728049"/>
                    <a:pt x="550126" y="1755634"/>
                  </a:cubicBezTo>
                  <a:cubicBezTo>
                    <a:pt x="497077" y="1783220"/>
                    <a:pt x="446979" y="1797012"/>
                    <a:pt x="399830" y="1797012"/>
                  </a:cubicBezTo>
                  <a:cubicBezTo>
                    <a:pt x="315824" y="1797012"/>
                    <a:pt x="248153" y="1781999"/>
                    <a:pt x="196819" y="1751971"/>
                  </a:cubicBezTo>
                  <a:cubicBezTo>
                    <a:pt x="145485" y="1721944"/>
                    <a:pt x="104935" y="1684563"/>
                    <a:pt x="75170" y="1639827"/>
                  </a:cubicBezTo>
                  <a:cubicBezTo>
                    <a:pt x="45404" y="1595092"/>
                    <a:pt x="25434" y="1547246"/>
                    <a:pt x="15261" y="1496289"/>
                  </a:cubicBezTo>
                  <a:cubicBezTo>
                    <a:pt x="5087" y="1445333"/>
                    <a:pt x="0" y="1399275"/>
                    <a:pt x="0" y="1358115"/>
                  </a:cubicBezTo>
                  <a:cubicBezTo>
                    <a:pt x="0" y="1297770"/>
                    <a:pt x="10973" y="1233733"/>
                    <a:pt x="32919" y="1166004"/>
                  </a:cubicBezTo>
                  <a:cubicBezTo>
                    <a:pt x="54866" y="1098276"/>
                    <a:pt x="87727" y="1050837"/>
                    <a:pt x="131504" y="1023688"/>
                  </a:cubicBezTo>
                  <a:cubicBezTo>
                    <a:pt x="207778" y="891719"/>
                    <a:pt x="286960" y="799384"/>
                    <a:pt x="369047" y="746684"/>
                  </a:cubicBezTo>
                  <a:cubicBezTo>
                    <a:pt x="451135" y="693984"/>
                    <a:pt x="529779" y="655120"/>
                    <a:pt x="604978" y="630092"/>
                  </a:cubicBezTo>
                  <a:cubicBezTo>
                    <a:pt x="680176" y="605065"/>
                    <a:pt x="747890" y="588671"/>
                    <a:pt x="808119" y="580909"/>
                  </a:cubicBezTo>
                  <a:cubicBezTo>
                    <a:pt x="868348" y="573148"/>
                    <a:pt x="913520" y="569268"/>
                    <a:pt x="943634" y="569268"/>
                  </a:cubicBezTo>
                  <a:lnTo>
                    <a:pt x="1037902" y="569268"/>
                  </a:lnTo>
                  <a:lnTo>
                    <a:pt x="1037902" y="625078"/>
                  </a:lnTo>
                  <a:cubicBezTo>
                    <a:pt x="1118304" y="592464"/>
                    <a:pt x="1205682" y="599702"/>
                    <a:pt x="1300037" y="646792"/>
                  </a:cubicBezTo>
                  <a:cubicBezTo>
                    <a:pt x="1394392" y="693882"/>
                    <a:pt x="1479633" y="752585"/>
                    <a:pt x="1555763" y="822900"/>
                  </a:cubicBezTo>
                  <a:cubicBezTo>
                    <a:pt x="1631892" y="893216"/>
                    <a:pt x="1701423" y="974054"/>
                    <a:pt x="1764354" y="1065415"/>
                  </a:cubicBezTo>
                  <a:cubicBezTo>
                    <a:pt x="1780087" y="1088255"/>
                    <a:pt x="1793150" y="1110549"/>
                    <a:pt x="1803544" y="1132297"/>
                  </a:cubicBezTo>
                  <a:lnTo>
                    <a:pt x="1825005" y="1191207"/>
                  </a:lnTo>
                  <a:lnTo>
                    <a:pt x="182500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A74D1BC-E98E-48F1-AEA1-BFAE1F0225D9}"/>
                </a:ext>
              </a:extLst>
            </p:cNvPr>
            <p:cNvSpPr/>
            <p:nvPr/>
          </p:nvSpPr>
          <p:spPr>
            <a:xfrm>
              <a:off x="8408921" y="3382902"/>
              <a:ext cx="1908720" cy="1242150"/>
            </a:xfrm>
            <a:custGeom>
              <a:avLst/>
              <a:gdLst/>
              <a:ahLst/>
              <a:cxnLst/>
              <a:rect l="l" t="t" r="r" b="b"/>
              <a:pathLst>
                <a:path w="1908720" h="1242150">
                  <a:moveTo>
                    <a:pt x="744024" y="0"/>
                  </a:moveTo>
                  <a:cubicBezTo>
                    <a:pt x="816869" y="0"/>
                    <a:pt x="918970" y="17383"/>
                    <a:pt x="1050328" y="52148"/>
                  </a:cubicBezTo>
                  <a:cubicBezTo>
                    <a:pt x="1181686" y="86914"/>
                    <a:pt x="1310864" y="150442"/>
                    <a:pt x="1437862" y="242733"/>
                  </a:cubicBezTo>
                  <a:cubicBezTo>
                    <a:pt x="1564860" y="335023"/>
                    <a:pt x="1675085" y="461208"/>
                    <a:pt x="1768540" y="621285"/>
                  </a:cubicBezTo>
                  <a:cubicBezTo>
                    <a:pt x="1861992" y="781363"/>
                    <a:pt x="1908720" y="987673"/>
                    <a:pt x="1908720" y="1240215"/>
                  </a:cubicBezTo>
                  <a:lnTo>
                    <a:pt x="1908573" y="1242150"/>
                  </a:lnTo>
                  <a:lnTo>
                    <a:pt x="1512212" y="1242150"/>
                  </a:lnTo>
                  <a:lnTo>
                    <a:pt x="1524543" y="1194292"/>
                  </a:lnTo>
                  <a:cubicBezTo>
                    <a:pt x="1531373" y="1156569"/>
                    <a:pt x="1534789" y="1120892"/>
                    <a:pt x="1534789" y="1087260"/>
                  </a:cubicBezTo>
                  <a:cubicBezTo>
                    <a:pt x="1534789" y="1033891"/>
                    <a:pt x="1522755" y="974519"/>
                    <a:pt x="1498687" y="909146"/>
                  </a:cubicBezTo>
                  <a:cubicBezTo>
                    <a:pt x="1474618" y="843772"/>
                    <a:pt x="1442775" y="783819"/>
                    <a:pt x="1403155" y="729287"/>
                  </a:cubicBezTo>
                  <a:cubicBezTo>
                    <a:pt x="1363536" y="674756"/>
                    <a:pt x="1317448" y="630732"/>
                    <a:pt x="1264893" y="597217"/>
                  </a:cubicBezTo>
                  <a:cubicBezTo>
                    <a:pt x="1225478" y="572080"/>
                    <a:pt x="1183511" y="556370"/>
                    <a:pt x="1138992" y="550086"/>
                  </a:cubicBezTo>
                  <a:lnTo>
                    <a:pt x="1096516" y="547144"/>
                  </a:lnTo>
                  <a:lnTo>
                    <a:pt x="1113409" y="583875"/>
                  </a:lnTo>
                  <a:cubicBezTo>
                    <a:pt x="1133880" y="636284"/>
                    <a:pt x="1144115" y="690133"/>
                    <a:pt x="1144115" y="745420"/>
                  </a:cubicBezTo>
                  <a:cubicBezTo>
                    <a:pt x="1144115" y="834949"/>
                    <a:pt x="1125643" y="911616"/>
                    <a:pt x="1088698" y="975420"/>
                  </a:cubicBezTo>
                  <a:cubicBezTo>
                    <a:pt x="1051752" y="1039225"/>
                    <a:pt x="1006159" y="1090980"/>
                    <a:pt x="951918" y="1130687"/>
                  </a:cubicBezTo>
                  <a:cubicBezTo>
                    <a:pt x="897677" y="1170394"/>
                    <a:pt x="838422" y="1199302"/>
                    <a:pt x="774153" y="1217411"/>
                  </a:cubicBezTo>
                  <a:cubicBezTo>
                    <a:pt x="742019" y="1226466"/>
                    <a:pt x="711152" y="1233257"/>
                    <a:pt x="681553" y="1237785"/>
                  </a:cubicBezTo>
                  <a:lnTo>
                    <a:pt x="626924" y="1242150"/>
                  </a:lnTo>
                  <a:lnTo>
                    <a:pt x="567179" y="1242150"/>
                  </a:lnTo>
                  <a:lnTo>
                    <a:pt x="465794" y="1233779"/>
                  </a:lnTo>
                  <a:cubicBezTo>
                    <a:pt x="342259" y="1212185"/>
                    <a:pt x="240421" y="1158200"/>
                    <a:pt x="160281" y="1071824"/>
                  </a:cubicBezTo>
                  <a:cubicBezTo>
                    <a:pt x="53427" y="956657"/>
                    <a:pt x="0" y="818671"/>
                    <a:pt x="0" y="657867"/>
                  </a:cubicBezTo>
                  <a:cubicBezTo>
                    <a:pt x="0" y="587406"/>
                    <a:pt x="15740" y="514708"/>
                    <a:pt x="47221" y="439770"/>
                  </a:cubicBezTo>
                  <a:cubicBezTo>
                    <a:pt x="78701" y="364833"/>
                    <a:pt x="126184" y="294561"/>
                    <a:pt x="189668" y="228954"/>
                  </a:cubicBezTo>
                  <a:cubicBezTo>
                    <a:pt x="253153" y="163348"/>
                    <a:pt x="331302" y="108787"/>
                    <a:pt x="424116" y="65273"/>
                  </a:cubicBezTo>
                  <a:cubicBezTo>
                    <a:pt x="516931" y="21758"/>
                    <a:pt x="623566" y="0"/>
                    <a:pt x="74402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4815E24-EEE3-488E-A358-DB55B3FCD4A6}"/>
                </a:ext>
              </a:extLst>
            </p:cNvPr>
            <p:cNvSpPr/>
            <p:nvPr/>
          </p:nvSpPr>
          <p:spPr>
            <a:xfrm>
              <a:off x="1427734" y="4593521"/>
              <a:ext cx="1727248" cy="1520473"/>
            </a:xfrm>
            <a:custGeom>
              <a:avLst/>
              <a:gdLst/>
              <a:ahLst/>
              <a:cxnLst/>
              <a:rect l="l" t="t" r="r" b="b"/>
              <a:pathLst>
                <a:path w="1727248" h="1520473">
                  <a:moveTo>
                    <a:pt x="427730" y="0"/>
                  </a:moveTo>
                  <a:lnTo>
                    <a:pt x="1143777" y="0"/>
                  </a:lnTo>
                  <a:lnTo>
                    <a:pt x="626823" y="282263"/>
                  </a:lnTo>
                  <a:lnTo>
                    <a:pt x="922353" y="484645"/>
                  </a:lnTo>
                  <a:lnTo>
                    <a:pt x="950000" y="425103"/>
                  </a:lnTo>
                  <a:cubicBezTo>
                    <a:pt x="969243" y="425103"/>
                    <a:pt x="994097" y="465944"/>
                    <a:pt x="1024560" y="547625"/>
                  </a:cubicBezTo>
                  <a:lnTo>
                    <a:pt x="1019066" y="547625"/>
                  </a:lnTo>
                  <a:lnTo>
                    <a:pt x="1181963" y="585210"/>
                  </a:lnTo>
                  <a:lnTo>
                    <a:pt x="1321664" y="797203"/>
                  </a:lnTo>
                  <a:lnTo>
                    <a:pt x="1323140" y="0"/>
                  </a:lnTo>
                  <a:lnTo>
                    <a:pt x="1727248" y="0"/>
                  </a:lnTo>
                  <a:lnTo>
                    <a:pt x="1722977" y="1520473"/>
                  </a:lnTo>
                  <a:lnTo>
                    <a:pt x="1478631" y="1413822"/>
                  </a:lnTo>
                  <a:lnTo>
                    <a:pt x="1450551" y="1336036"/>
                  </a:lnTo>
                  <a:cubicBezTo>
                    <a:pt x="1449796" y="1333478"/>
                    <a:pt x="1449069" y="1331850"/>
                    <a:pt x="1448371" y="1331153"/>
                  </a:cubicBezTo>
                  <a:cubicBezTo>
                    <a:pt x="1447674" y="1330455"/>
                    <a:pt x="1444796" y="1327577"/>
                    <a:pt x="1439738" y="1322519"/>
                  </a:cubicBezTo>
                  <a:lnTo>
                    <a:pt x="1459611" y="1224347"/>
                  </a:lnTo>
                  <a:lnTo>
                    <a:pt x="1148041" y="1001870"/>
                  </a:lnTo>
                  <a:cubicBezTo>
                    <a:pt x="1139960" y="1001870"/>
                    <a:pt x="1126181" y="992133"/>
                    <a:pt x="1106706" y="972657"/>
                  </a:cubicBezTo>
                  <a:lnTo>
                    <a:pt x="1090835" y="946234"/>
                  </a:lnTo>
                  <a:lnTo>
                    <a:pt x="1005288" y="876646"/>
                  </a:lnTo>
                  <a:cubicBezTo>
                    <a:pt x="1001858" y="873157"/>
                    <a:pt x="991074" y="866472"/>
                    <a:pt x="972935" y="856589"/>
                  </a:cubicBezTo>
                  <a:cubicBezTo>
                    <a:pt x="954797" y="846706"/>
                    <a:pt x="918520" y="823655"/>
                    <a:pt x="864105" y="787436"/>
                  </a:cubicBezTo>
                  <a:cubicBezTo>
                    <a:pt x="817189" y="767379"/>
                    <a:pt x="778223" y="750476"/>
                    <a:pt x="747208" y="736727"/>
                  </a:cubicBezTo>
                  <a:cubicBezTo>
                    <a:pt x="716192" y="722978"/>
                    <a:pt x="686950" y="711220"/>
                    <a:pt x="659480" y="701453"/>
                  </a:cubicBezTo>
                  <a:cubicBezTo>
                    <a:pt x="632011" y="691686"/>
                    <a:pt x="610748" y="684739"/>
                    <a:pt x="595691" y="680611"/>
                  </a:cubicBezTo>
                  <a:cubicBezTo>
                    <a:pt x="580633" y="676483"/>
                    <a:pt x="557902" y="672268"/>
                    <a:pt x="527497" y="667966"/>
                  </a:cubicBezTo>
                  <a:cubicBezTo>
                    <a:pt x="498545" y="664943"/>
                    <a:pt x="476526" y="664347"/>
                    <a:pt x="461440" y="666179"/>
                  </a:cubicBezTo>
                  <a:cubicBezTo>
                    <a:pt x="453897" y="667094"/>
                    <a:pt x="444301" y="667323"/>
                    <a:pt x="432652" y="666865"/>
                  </a:cubicBezTo>
                  <a:lnTo>
                    <a:pt x="392424" y="663505"/>
                  </a:lnTo>
                  <a:lnTo>
                    <a:pt x="393064" y="664456"/>
                  </a:lnTo>
                  <a:cubicBezTo>
                    <a:pt x="390323" y="666506"/>
                    <a:pt x="377288" y="671629"/>
                    <a:pt x="353961" y="679826"/>
                  </a:cubicBezTo>
                  <a:lnTo>
                    <a:pt x="0" y="237702"/>
                  </a:lnTo>
                  <a:lnTo>
                    <a:pt x="4277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3A2B393-109B-45FF-8E66-59F39C2EF0F6}"/>
                </a:ext>
              </a:extLst>
            </p:cNvPr>
            <p:cNvSpPr/>
            <p:nvPr/>
          </p:nvSpPr>
          <p:spPr>
            <a:xfrm>
              <a:off x="3832977" y="4593520"/>
              <a:ext cx="401836" cy="1548378"/>
            </a:xfrm>
            <a:custGeom>
              <a:avLst/>
              <a:gdLst/>
              <a:ahLst/>
              <a:cxnLst/>
              <a:rect l="l" t="t" r="r" b="b"/>
              <a:pathLst>
                <a:path w="401836" h="1548378">
                  <a:moveTo>
                    <a:pt x="0" y="0"/>
                  </a:moveTo>
                  <a:lnTo>
                    <a:pt x="401836" y="0"/>
                  </a:lnTo>
                  <a:lnTo>
                    <a:pt x="401836" y="1548378"/>
                  </a:lnTo>
                  <a:lnTo>
                    <a:pt x="0" y="1255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3A66133-1E30-4A9C-A403-195C317C95F8}"/>
                </a:ext>
              </a:extLst>
            </p:cNvPr>
            <p:cNvSpPr/>
            <p:nvPr/>
          </p:nvSpPr>
          <p:spPr>
            <a:xfrm>
              <a:off x="5164429" y="4625052"/>
              <a:ext cx="810879" cy="514226"/>
            </a:xfrm>
            <a:custGeom>
              <a:avLst/>
              <a:gdLst/>
              <a:ahLst/>
              <a:cxnLst/>
              <a:rect l="l" t="t" r="r" b="b"/>
              <a:pathLst>
                <a:path w="810879" h="514226">
                  <a:moveTo>
                    <a:pt x="57789" y="0"/>
                  </a:moveTo>
                  <a:lnTo>
                    <a:pt x="810879" y="0"/>
                  </a:lnTo>
                  <a:lnTo>
                    <a:pt x="773279" y="65586"/>
                  </a:lnTo>
                  <a:cubicBezTo>
                    <a:pt x="684566" y="203483"/>
                    <a:pt x="560199" y="353029"/>
                    <a:pt x="400180" y="514226"/>
                  </a:cubicBezTo>
                  <a:lnTo>
                    <a:pt x="0" y="50649"/>
                  </a:lnTo>
                  <a:lnTo>
                    <a:pt x="5778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234B4A5-307D-41D6-9D12-57DF4A5AB1C4}"/>
                </a:ext>
              </a:extLst>
            </p:cNvPr>
            <p:cNvSpPr/>
            <p:nvPr/>
          </p:nvSpPr>
          <p:spPr>
            <a:xfrm>
              <a:off x="6585331" y="4593520"/>
              <a:ext cx="407417" cy="1548378"/>
            </a:xfrm>
            <a:custGeom>
              <a:avLst/>
              <a:gdLst/>
              <a:ahLst/>
              <a:cxnLst/>
              <a:rect l="l" t="t" r="r" b="b"/>
              <a:pathLst>
                <a:path w="407417" h="1548378">
                  <a:moveTo>
                    <a:pt x="0" y="0"/>
                  </a:moveTo>
                  <a:lnTo>
                    <a:pt x="407417" y="0"/>
                  </a:lnTo>
                  <a:lnTo>
                    <a:pt x="407417" y="1548378"/>
                  </a:lnTo>
                  <a:lnTo>
                    <a:pt x="0" y="1255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0AA4CD-8A37-4AEF-8A9E-EBA330123247}"/>
                </a:ext>
              </a:extLst>
            </p:cNvPr>
            <p:cNvSpPr/>
            <p:nvPr/>
          </p:nvSpPr>
          <p:spPr>
            <a:xfrm>
              <a:off x="7847568" y="4593520"/>
              <a:ext cx="2469927" cy="1101894"/>
            </a:xfrm>
            <a:custGeom>
              <a:avLst/>
              <a:gdLst/>
              <a:ahLst/>
              <a:cxnLst/>
              <a:rect l="l" t="t" r="r" b="b"/>
              <a:pathLst>
                <a:path w="2469927" h="1101894">
                  <a:moveTo>
                    <a:pt x="0" y="0"/>
                  </a:moveTo>
                  <a:lnTo>
                    <a:pt x="418058" y="0"/>
                  </a:lnTo>
                  <a:lnTo>
                    <a:pt x="495932" y="102121"/>
                  </a:lnTo>
                  <a:cubicBezTo>
                    <a:pt x="527868" y="140782"/>
                    <a:pt x="560039" y="176529"/>
                    <a:pt x="592442" y="209361"/>
                  </a:cubicBezTo>
                  <a:cubicBezTo>
                    <a:pt x="722055" y="340690"/>
                    <a:pt x="854563" y="432050"/>
                    <a:pt x="989961" y="483443"/>
                  </a:cubicBezTo>
                  <a:cubicBezTo>
                    <a:pt x="1125360" y="534835"/>
                    <a:pt x="1260962" y="560531"/>
                    <a:pt x="1396768" y="560531"/>
                  </a:cubicBezTo>
                  <a:cubicBezTo>
                    <a:pt x="1522516" y="560531"/>
                    <a:pt x="1628962" y="536245"/>
                    <a:pt x="1716108" y="487672"/>
                  </a:cubicBezTo>
                  <a:cubicBezTo>
                    <a:pt x="1803255" y="439099"/>
                    <a:pt x="1874718" y="378493"/>
                    <a:pt x="1930500" y="305852"/>
                  </a:cubicBezTo>
                  <a:cubicBezTo>
                    <a:pt x="1986281" y="233211"/>
                    <a:pt x="2027833" y="155076"/>
                    <a:pt x="2055157" y="71447"/>
                  </a:cubicBezTo>
                  <a:lnTo>
                    <a:pt x="2073566" y="0"/>
                  </a:lnTo>
                  <a:lnTo>
                    <a:pt x="2469927" y="0"/>
                  </a:lnTo>
                  <a:lnTo>
                    <a:pt x="2455075" y="195332"/>
                  </a:lnTo>
                  <a:cubicBezTo>
                    <a:pt x="2445075" y="260742"/>
                    <a:pt x="2430076" y="325807"/>
                    <a:pt x="2410077" y="390527"/>
                  </a:cubicBezTo>
                  <a:cubicBezTo>
                    <a:pt x="2370080" y="519967"/>
                    <a:pt x="2307570" y="637736"/>
                    <a:pt x="2222546" y="743834"/>
                  </a:cubicBezTo>
                  <a:cubicBezTo>
                    <a:pt x="2137522" y="849932"/>
                    <a:pt x="2031482" y="936133"/>
                    <a:pt x="1904426" y="1002437"/>
                  </a:cubicBezTo>
                  <a:cubicBezTo>
                    <a:pt x="1777370" y="1068741"/>
                    <a:pt x="1626405" y="1101894"/>
                    <a:pt x="1451532" y="1101894"/>
                  </a:cubicBezTo>
                  <a:cubicBezTo>
                    <a:pt x="1390432" y="1101894"/>
                    <a:pt x="1314215" y="1094481"/>
                    <a:pt x="1222883" y="1079657"/>
                  </a:cubicBezTo>
                  <a:cubicBezTo>
                    <a:pt x="1131551" y="1064832"/>
                    <a:pt x="1029465" y="1030793"/>
                    <a:pt x="916623" y="977541"/>
                  </a:cubicBezTo>
                  <a:cubicBezTo>
                    <a:pt x="803781" y="924288"/>
                    <a:pt x="685358" y="846226"/>
                    <a:pt x="561354" y="743354"/>
                  </a:cubicBezTo>
                  <a:cubicBezTo>
                    <a:pt x="437350" y="640483"/>
                    <a:pt x="314843" y="501581"/>
                    <a:pt x="193832" y="326650"/>
                  </a:cubicBezTo>
                  <a:cubicBezTo>
                    <a:pt x="133327" y="239185"/>
                    <a:pt x="74290" y="141407"/>
                    <a:pt x="16721" y="333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C459148-EC2C-48B3-AFCA-AA00E5B48A74}"/>
                </a:ext>
              </a:extLst>
            </p:cNvPr>
            <p:cNvSpPr/>
            <p:nvPr/>
          </p:nvSpPr>
          <p:spPr>
            <a:xfrm>
              <a:off x="11046303" y="4593520"/>
              <a:ext cx="1947788" cy="1559540"/>
            </a:xfrm>
            <a:custGeom>
              <a:avLst/>
              <a:gdLst/>
              <a:ahLst/>
              <a:cxnLst/>
              <a:rect l="l" t="t" r="r" b="b"/>
              <a:pathLst>
                <a:path w="1947788" h="1559540">
                  <a:moveTo>
                    <a:pt x="56588" y="0"/>
                  </a:moveTo>
                  <a:lnTo>
                    <a:pt x="1333182" y="0"/>
                  </a:lnTo>
                  <a:lnTo>
                    <a:pt x="1362595" y="25033"/>
                  </a:lnTo>
                  <a:cubicBezTo>
                    <a:pt x="1403458" y="64639"/>
                    <a:pt x="1440262" y="105617"/>
                    <a:pt x="1473007" y="147969"/>
                  </a:cubicBezTo>
                  <a:cubicBezTo>
                    <a:pt x="1505751" y="190321"/>
                    <a:pt x="1528203" y="230878"/>
                    <a:pt x="1540361" y="269640"/>
                  </a:cubicBezTo>
                  <a:lnTo>
                    <a:pt x="1545952" y="291994"/>
                  </a:lnTo>
                  <a:lnTo>
                    <a:pt x="1545952" y="0"/>
                  </a:lnTo>
                  <a:lnTo>
                    <a:pt x="1947788" y="0"/>
                  </a:lnTo>
                  <a:lnTo>
                    <a:pt x="1947788" y="1559540"/>
                  </a:lnTo>
                  <a:lnTo>
                    <a:pt x="1661149" y="1340745"/>
                  </a:lnTo>
                  <a:cubicBezTo>
                    <a:pt x="1661149" y="1274238"/>
                    <a:pt x="1645177" y="1188574"/>
                    <a:pt x="1613231" y="1083755"/>
                  </a:cubicBezTo>
                  <a:cubicBezTo>
                    <a:pt x="1581285" y="978936"/>
                    <a:pt x="1537261" y="872111"/>
                    <a:pt x="1481160" y="763280"/>
                  </a:cubicBezTo>
                  <a:cubicBezTo>
                    <a:pt x="1425059" y="654450"/>
                    <a:pt x="1359235" y="555328"/>
                    <a:pt x="1283687" y="465915"/>
                  </a:cubicBezTo>
                  <a:cubicBezTo>
                    <a:pt x="1208139" y="376502"/>
                    <a:pt x="1148099" y="317930"/>
                    <a:pt x="1103567" y="290199"/>
                  </a:cubicBezTo>
                  <a:cubicBezTo>
                    <a:pt x="1094962" y="333568"/>
                    <a:pt x="1069673" y="384277"/>
                    <a:pt x="1027699" y="442326"/>
                  </a:cubicBezTo>
                  <a:cubicBezTo>
                    <a:pt x="985725" y="500375"/>
                    <a:pt x="938955" y="550241"/>
                    <a:pt x="887388" y="591924"/>
                  </a:cubicBezTo>
                  <a:cubicBezTo>
                    <a:pt x="835821" y="633608"/>
                    <a:pt x="779445" y="666702"/>
                    <a:pt x="718256" y="691206"/>
                  </a:cubicBezTo>
                  <a:cubicBezTo>
                    <a:pt x="657068" y="715711"/>
                    <a:pt x="596534" y="727963"/>
                    <a:pt x="536654" y="727963"/>
                  </a:cubicBezTo>
                  <a:cubicBezTo>
                    <a:pt x="390616" y="727963"/>
                    <a:pt x="264664" y="678939"/>
                    <a:pt x="158799" y="580893"/>
                  </a:cubicBezTo>
                  <a:cubicBezTo>
                    <a:pt x="52933" y="482847"/>
                    <a:pt x="0" y="365194"/>
                    <a:pt x="0" y="227935"/>
                  </a:cubicBezTo>
                  <a:cubicBezTo>
                    <a:pt x="0" y="173869"/>
                    <a:pt x="11177" y="114265"/>
                    <a:pt x="33531" y="49123"/>
                  </a:cubicBezTo>
                  <a:lnTo>
                    <a:pt x="56588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3302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182813-4769-4268-8492-E988F62FE071}"/>
              </a:ext>
            </a:extLst>
          </p:cNvPr>
          <p:cNvSpPr txBox="1"/>
          <p:nvPr/>
        </p:nvSpPr>
        <p:spPr>
          <a:xfrm>
            <a:off x="5343587" y="292217"/>
            <a:ext cx="155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0394D-7601-4BC5-AEEB-D30EC4A0F431}"/>
              </a:ext>
            </a:extLst>
          </p:cNvPr>
          <p:cNvSpPr txBox="1"/>
          <p:nvPr/>
        </p:nvSpPr>
        <p:spPr>
          <a:xfrm>
            <a:off x="3738593" y="1330604"/>
            <a:ext cx="4714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 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B49BE3-F61B-4D57-8EC7-C40D284F9B71}"/>
              </a:ext>
            </a:extLst>
          </p:cNvPr>
          <p:cNvSpPr txBox="1"/>
          <p:nvPr/>
        </p:nvSpPr>
        <p:spPr>
          <a:xfrm>
            <a:off x="1685986" y="2760321"/>
            <a:ext cx="8573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১৭.২.১ গ.সা.গু সংক্রান্ত সমস্যার সমাধান করতে পারবে।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30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0C0E738-7D3A-477B-BA48-5A10E03A7D04}"/>
              </a:ext>
            </a:extLst>
          </p:cNvPr>
          <p:cNvSpPr/>
          <p:nvPr/>
        </p:nvSpPr>
        <p:spPr>
          <a:xfrm>
            <a:off x="7318499" y="-712759"/>
            <a:ext cx="4514602" cy="349992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C95A6D-804E-4B98-BDC2-B4D47FB9A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580" y="620773"/>
            <a:ext cx="614411" cy="810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8C1CD-E1B8-4E12-A24E-8200040AF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775" y="303925"/>
            <a:ext cx="614411" cy="8101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DC1F91-11C9-49B9-B346-8D4AA8980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594" y="380125"/>
            <a:ext cx="614411" cy="8101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869B22-9545-4F3B-AF26-55A1A1B31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032" y="432230"/>
            <a:ext cx="614411" cy="8101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564894-EBF3-4E05-A294-CDE25F86C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655" y="785220"/>
            <a:ext cx="614411" cy="8101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9B9507-D7F2-4CC3-BF61-B769FF994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393" y="837325"/>
            <a:ext cx="614411" cy="810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7A5A50-656B-4A3A-BBDE-850616BA1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791" y="876027"/>
            <a:ext cx="614411" cy="8101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A3B5C6-95FA-48F8-919E-B8E1229F0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217" y="937264"/>
            <a:ext cx="614411" cy="8101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3480C4-27ED-4F14-95C7-4DA4B3C0E69E}"/>
              </a:ext>
            </a:extLst>
          </p:cNvPr>
          <p:cNvSpPr txBox="1"/>
          <p:nvPr/>
        </p:nvSpPr>
        <p:spPr>
          <a:xfrm>
            <a:off x="226194" y="405303"/>
            <a:ext cx="7102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শিক্ষক ৮ টি আম শিক্ষার্থীদের মধ্যে ভাগ করে দিতে চান। তিনি কতজন শিক্ষার্থীদের মধ্যে আমগুলো সমানভাবে ভাগ করে দিতে পারবেন?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2F424C-D0B7-491B-BA50-28252592AD12}"/>
              </a:ext>
            </a:extLst>
          </p:cNvPr>
          <p:cNvSpPr txBox="1"/>
          <p:nvPr/>
        </p:nvSpPr>
        <p:spPr>
          <a:xfrm>
            <a:off x="1791667" y="3569079"/>
            <a:ext cx="8353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জনপ্রতি ১ টি করে আম দিলে ৮ জনকে আম দেওয়া যাবে।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C72026B-447D-4DEA-8228-872D72101B62}"/>
              </a:ext>
            </a:extLst>
          </p:cNvPr>
          <p:cNvSpPr txBox="1"/>
          <p:nvPr/>
        </p:nvSpPr>
        <p:spPr>
          <a:xfrm>
            <a:off x="1945205" y="5643943"/>
            <a:ext cx="8353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জনপ্রতি ২ টি করে আম দিলে আম দেওয়া যাবে ৪ জনকে। 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7422A37-C783-4D57-8B62-3152F256B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57" y="2612094"/>
            <a:ext cx="11790686" cy="82912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ACE2C00D-7CF2-4BCF-9195-EA0D39CE9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764" y="3991038"/>
            <a:ext cx="10766469" cy="142049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34F3923-CE06-48D4-A6BB-A26E063214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657" y="3859363"/>
            <a:ext cx="12192000" cy="181595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2A193F-00D0-447D-97D2-31BC882EBA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964" y="3758211"/>
            <a:ext cx="10236071" cy="177409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D3B4D6F3-4F32-43A6-B498-48F253C6ACDD}"/>
              </a:ext>
            </a:extLst>
          </p:cNvPr>
          <p:cNvSpPr txBox="1"/>
          <p:nvPr/>
        </p:nvSpPr>
        <p:spPr>
          <a:xfrm>
            <a:off x="1945205" y="5643943"/>
            <a:ext cx="8353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জনপ্রতি ৩ টি করে আম দিলে সমানভাবে দেওয়া যায় না।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AF5C004-0D9B-4EAE-8EE7-023231959C7D}"/>
              </a:ext>
            </a:extLst>
          </p:cNvPr>
          <p:cNvSpPr txBox="1"/>
          <p:nvPr/>
        </p:nvSpPr>
        <p:spPr>
          <a:xfrm>
            <a:off x="2780939" y="5643943"/>
            <a:ext cx="6682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জনপ্রতি ৪ টি করে আম দেওয়া যাবে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জনকে।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98BDF8D-A4C1-470D-8A84-4C2A462C484D}"/>
              </a:ext>
            </a:extLst>
          </p:cNvPr>
          <p:cNvSpPr txBox="1"/>
          <p:nvPr/>
        </p:nvSpPr>
        <p:spPr>
          <a:xfrm>
            <a:off x="975669" y="2095500"/>
            <a:ext cx="10378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ছকের খালি ঘরগুলো পূরণ করি এবং কোন সংখ্যা বসবে তা আলোচনা করি।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7" name="Table 76">
                <a:extLst>
                  <a:ext uri="{FF2B5EF4-FFF2-40B4-BE49-F238E27FC236}">
                    <a16:creationId xmlns:a16="http://schemas.microsoft.com/office/drawing/2014/main" id="{D228D1D9-DC56-493B-8B4B-5397929D7F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2396667"/>
                  </p:ext>
                </p:extLst>
              </p:nvPr>
            </p:nvGraphicFramePr>
            <p:xfrm>
              <a:off x="361950" y="2552700"/>
              <a:ext cx="11487150" cy="17716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76500">
                      <a:extLst>
                        <a:ext uri="{9D8B030D-6E8A-4147-A177-3AD203B41FA5}">
                          <a16:colId xmlns:a16="http://schemas.microsoft.com/office/drawing/2014/main" val="2333216640"/>
                        </a:ext>
                      </a:extLst>
                    </a:gridCol>
                    <a:gridCol w="1181100">
                      <a:extLst>
                        <a:ext uri="{9D8B030D-6E8A-4147-A177-3AD203B41FA5}">
                          <a16:colId xmlns:a16="http://schemas.microsoft.com/office/drawing/2014/main" val="2329019148"/>
                        </a:ext>
                      </a:extLst>
                    </a:gridCol>
                    <a:gridCol w="1162050">
                      <a:extLst>
                        <a:ext uri="{9D8B030D-6E8A-4147-A177-3AD203B41FA5}">
                          <a16:colId xmlns:a16="http://schemas.microsoft.com/office/drawing/2014/main" val="190407499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908090712"/>
                        </a:ext>
                      </a:extLst>
                    </a:gridCol>
                    <a:gridCol w="1123950">
                      <a:extLst>
                        <a:ext uri="{9D8B030D-6E8A-4147-A177-3AD203B41FA5}">
                          <a16:colId xmlns:a16="http://schemas.microsoft.com/office/drawing/2014/main" val="3331839520"/>
                        </a:ext>
                      </a:extLst>
                    </a:gridCol>
                    <a:gridCol w="1123950">
                      <a:extLst>
                        <a:ext uri="{9D8B030D-6E8A-4147-A177-3AD203B41FA5}">
                          <a16:colId xmlns:a16="http://schemas.microsoft.com/office/drawing/2014/main" val="1131688514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005011216"/>
                        </a:ext>
                      </a:extLst>
                    </a:gridCol>
                    <a:gridCol w="1047750">
                      <a:extLst>
                        <a:ext uri="{9D8B030D-6E8A-4147-A177-3AD203B41FA5}">
                          <a16:colId xmlns:a16="http://schemas.microsoft.com/office/drawing/2014/main" val="3074563887"/>
                        </a:ext>
                      </a:extLst>
                    </a:gridCol>
                    <a:gridCol w="1085850">
                      <a:extLst>
                        <a:ext uri="{9D8B030D-6E8A-4147-A177-3AD203B41FA5}">
                          <a16:colId xmlns:a16="http://schemas.microsoft.com/office/drawing/2014/main" val="448675049"/>
                        </a:ext>
                      </a:extLst>
                    </a:gridCol>
                  </a:tblGrid>
                  <a:tr h="885825">
                    <a:tc>
                      <a:txBody>
                        <a:bodyPr/>
                        <a:lstStyle/>
                        <a:p>
                          <a:r>
                            <a:rPr lang="bn-BD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শিক্ষার্থীর সংখ্যা </a:t>
                          </a:r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২</a:t>
                          </a:r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৩</a:t>
                          </a:r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৪</a:t>
                          </a:r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৫</a:t>
                          </a:r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৬</a:t>
                          </a:r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৭</a:t>
                          </a:r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৮</a:t>
                          </a:r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9860521"/>
                      </a:ext>
                    </a:extLst>
                  </a:tr>
                  <a:tr h="885825">
                    <a:tc>
                      <a:txBody>
                        <a:bodyPr/>
                        <a:lstStyle/>
                        <a:p>
                          <a:r>
                            <a:rPr lang="bn-BD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আমের সংখ্যা </a:t>
                          </a:r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৮</a:t>
                          </a:r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৪</a:t>
                          </a:r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২</a:t>
                          </a:r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 </a:t>
                          </a:r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37577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7" name="Table 76">
                <a:extLst>
                  <a:ext uri="{FF2B5EF4-FFF2-40B4-BE49-F238E27FC236}">
                    <a16:creationId xmlns:a16="http://schemas.microsoft.com/office/drawing/2014/main" id="{D228D1D9-DC56-493B-8B4B-5397929D7F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2396667"/>
                  </p:ext>
                </p:extLst>
              </p:nvPr>
            </p:nvGraphicFramePr>
            <p:xfrm>
              <a:off x="361950" y="2552700"/>
              <a:ext cx="11487150" cy="17716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76500">
                      <a:extLst>
                        <a:ext uri="{9D8B030D-6E8A-4147-A177-3AD203B41FA5}">
                          <a16:colId xmlns:a16="http://schemas.microsoft.com/office/drawing/2014/main" val="2333216640"/>
                        </a:ext>
                      </a:extLst>
                    </a:gridCol>
                    <a:gridCol w="1181100">
                      <a:extLst>
                        <a:ext uri="{9D8B030D-6E8A-4147-A177-3AD203B41FA5}">
                          <a16:colId xmlns:a16="http://schemas.microsoft.com/office/drawing/2014/main" val="2329019148"/>
                        </a:ext>
                      </a:extLst>
                    </a:gridCol>
                    <a:gridCol w="1162050">
                      <a:extLst>
                        <a:ext uri="{9D8B030D-6E8A-4147-A177-3AD203B41FA5}">
                          <a16:colId xmlns:a16="http://schemas.microsoft.com/office/drawing/2014/main" val="190407499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908090712"/>
                        </a:ext>
                      </a:extLst>
                    </a:gridCol>
                    <a:gridCol w="1123950">
                      <a:extLst>
                        <a:ext uri="{9D8B030D-6E8A-4147-A177-3AD203B41FA5}">
                          <a16:colId xmlns:a16="http://schemas.microsoft.com/office/drawing/2014/main" val="3331839520"/>
                        </a:ext>
                      </a:extLst>
                    </a:gridCol>
                    <a:gridCol w="1123950">
                      <a:extLst>
                        <a:ext uri="{9D8B030D-6E8A-4147-A177-3AD203B41FA5}">
                          <a16:colId xmlns:a16="http://schemas.microsoft.com/office/drawing/2014/main" val="1131688514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005011216"/>
                        </a:ext>
                      </a:extLst>
                    </a:gridCol>
                    <a:gridCol w="1047750">
                      <a:extLst>
                        <a:ext uri="{9D8B030D-6E8A-4147-A177-3AD203B41FA5}">
                          <a16:colId xmlns:a16="http://schemas.microsoft.com/office/drawing/2014/main" val="3074563887"/>
                        </a:ext>
                      </a:extLst>
                    </a:gridCol>
                    <a:gridCol w="1085850">
                      <a:extLst>
                        <a:ext uri="{9D8B030D-6E8A-4147-A177-3AD203B41FA5}">
                          <a16:colId xmlns:a16="http://schemas.microsoft.com/office/drawing/2014/main" val="448675049"/>
                        </a:ext>
                      </a:extLst>
                    </a:gridCol>
                  </a:tblGrid>
                  <a:tr h="885825">
                    <a:tc>
                      <a:txBody>
                        <a:bodyPr/>
                        <a:lstStyle/>
                        <a:p>
                          <a:r>
                            <a:rPr lang="bn-BD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শিক্ষার্থীর সংখ্যা </a:t>
                          </a:r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২</a:t>
                          </a:r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৩</a:t>
                          </a:r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৪</a:t>
                          </a:r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৫</a:t>
                          </a:r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৬</a:t>
                          </a:r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৭</a:t>
                          </a:r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৮</a:t>
                          </a:r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9860521"/>
                      </a:ext>
                    </a:extLst>
                  </a:tr>
                  <a:tr h="885825">
                    <a:tc>
                      <a:txBody>
                        <a:bodyPr/>
                        <a:lstStyle/>
                        <a:p>
                          <a:r>
                            <a:rPr lang="bn-BD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আমের সংখ্যা </a:t>
                          </a:r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৮</a:t>
                          </a:r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৪</a:t>
                          </a:r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23529" t="-110274" r="-486096" b="-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২</a:t>
                          </a:r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632609" t="-110274" r="-293478" b="-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717021" t="-110274" r="-187234" b="-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893023" t="-110274" r="-104651" b="-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 </a:t>
                          </a:r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37577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D10B8A2C-F10B-470E-B3A5-DAD3DC375B38}"/>
              </a:ext>
            </a:extLst>
          </p:cNvPr>
          <p:cNvSpPr txBox="1"/>
          <p:nvPr/>
        </p:nvSpPr>
        <p:spPr>
          <a:xfrm>
            <a:off x="226194" y="4588888"/>
            <a:ext cx="11982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সকল সংখ্যা দ্বারা ৮ কে ভাগ করলে কোনো ভাগশেষ থাকে না সেগুলো হলো ৮ এর গুণনীয়ক।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4F95BFE-9F01-484E-9FE4-75D8B1EAA9EE}"/>
              </a:ext>
            </a:extLst>
          </p:cNvPr>
          <p:cNvSpPr txBox="1"/>
          <p:nvPr/>
        </p:nvSpPr>
        <p:spPr>
          <a:xfrm>
            <a:off x="3084863" y="3556299"/>
            <a:ext cx="858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8CC2CDB-FF2A-46F7-B194-B49475B51093}"/>
              </a:ext>
            </a:extLst>
          </p:cNvPr>
          <p:cNvSpPr txBox="1"/>
          <p:nvPr/>
        </p:nvSpPr>
        <p:spPr>
          <a:xfrm>
            <a:off x="4148163" y="3559333"/>
            <a:ext cx="858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B55E297-1651-4E8A-A3E9-9B8D3567C2D1}"/>
              </a:ext>
            </a:extLst>
          </p:cNvPr>
          <p:cNvSpPr txBox="1"/>
          <p:nvPr/>
        </p:nvSpPr>
        <p:spPr>
          <a:xfrm>
            <a:off x="5312470" y="3540283"/>
            <a:ext cx="858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BFBD068-E55E-48E3-A60A-992A64365088}"/>
              </a:ext>
            </a:extLst>
          </p:cNvPr>
          <p:cNvSpPr txBox="1"/>
          <p:nvPr/>
        </p:nvSpPr>
        <p:spPr>
          <a:xfrm>
            <a:off x="6419627" y="3540283"/>
            <a:ext cx="858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62D0063-E70E-4958-9B3C-65A49D4EE635}"/>
              </a:ext>
            </a:extLst>
          </p:cNvPr>
          <p:cNvSpPr txBox="1"/>
          <p:nvPr/>
        </p:nvSpPr>
        <p:spPr>
          <a:xfrm>
            <a:off x="7507734" y="3540283"/>
            <a:ext cx="858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C413740-4935-4161-B5B3-433B703B3B7A}"/>
              </a:ext>
            </a:extLst>
          </p:cNvPr>
          <p:cNvSpPr txBox="1"/>
          <p:nvPr/>
        </p:nvSpPr>
        <p:spPr>
          <a:xfrm>
            <a:off x="8643625" y="3540283"/>
            <a:ext cx="858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7527451-C79F-47D9-B43A-036C3C0639C9}"/>
              </a:ext>
            </a:extLst>
          </p:cNvPr>
          <p:cNvSpPr txBox="1"/>
          <p:nvPr/>
        </p:nvSpPr>
        <p:spPr>
          <a:xfrm>
            <a:off x="9836666" y="3540283"/>
            <a:ext cx="858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715B2BA-E61D-4B32-A405-098703D2774D}"/>
              </a:ext>
            </a:extLst>
          </p:cNvPr>
          <p:cNvSpPr txBox="1"/>
          <p:nvPr/>
        </p:nvSpPr>
        <p:spPr>
          <a:xfrm>
            <a:off x="10834365" y="3540283"/>
            <a:ext cx="858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800E419-CD3F-4594-AA94-AD12AF06B22C}"/>
              </a:ext>
            </a:extLst>
          </p:cNvPr>
          <p:cNvSpPr txBox="1"/>
          <p:nvPr/>
        </p:nvSpPr>
        <p:spPr>
          <a:xfrm>
            <a:off x="52345" y="5674721"/>
            <a:ext cx="12139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 এর গুণনীয়ক হলো ১, ২, ৪ এবং ৮। কোনো সংখ্যার গুণনীয়কের মধ্যে ১ এবং ওই সংখ্যা থাকে।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25D7D04-1ACD-44CC-8981-7D804AC759B4}"/>
              </a:ext>
            </a:extLst>
          </p:cNvPr>
          <p:cNvSpPr txBox="1"/>
          <p:nvPr/>
        </p:nvSpPr>
        <p:spPr>
          <a:xfrm>
            <a:off x="987279" y="5742001"/>
            <a:ext cx="10287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 এর গুণনীয়ক হলো, যে সংখ্যা দ্বারা ক কে ভাগ করলে কোন ভাগশেষ থাকে না।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56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57" grpId="0"/>
      <p:bldP spid="57" grpId="1"/>
      <p:bldP spid="74" grpId="0"/>
      <p:bldP spid="74" grpId="1"/>
      <p:bldP spid="75" grpId="0"/>
      <p:bldP spid="75" grpId="1"/>
      <p:bldP spid="76" grpId="0"/>
      <p:bldP spid="78" grpId="0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/>
      <p:bldP spid="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9C0CD5-FE26-4C43-ACA1-D9F7FB60A0E2}"/>
              </a:ext>
            </a:extLst>
          </p:cNvPr>
          <p:cNvSpPr txBox="1"/>
          <p:nvPr/>
        </p:nvSpPr>
        <p:spPr>
          <a:xfrm>
            <a:off x="2661488" y="351386"/>
            <a:ext cx="6912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টেবিলের গুণনীয়কগুলো বৃত্তাকারে চিহ্নিত করি।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15398E-6DD0-493E-A6E3-9AECE685EA04}"/>
              </a:ext>
            </a:extLst>
          </p:cNvPr>
          <p:cNvSpPr txBox="1"/>
          <p:nvPr/>
        </p:nvSpPr>
        <p:spPr>
          <a:xfrm>
            <a:off x="371960" y="1245964"/>
            <a:ext cx="5966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 এর গুণনীয়ক     ১  ২  ৩  ৪  ৫  ৬  ৭  ৮  ৯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C0D532-E69B-42C8-8D1D-78CAB6E96823}"/>
              </a:ext>
            </a:extLst>
          </p:cNvPr>
          <p:cNvSpPr txBox="1"/>
          <p:nvPr/>
        </p:nvSpPr>
        <p:spPr>
          <a:xfrm>
            <a:off x="340962" y="1828657"/>
            <a:ext cx="10461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১৭ এর গুণনীয়ক     ১  ২  ৩  ৪  ৫  ৬  ৭  ৮  ৯  ১০  ১১  ১২  ১৩  ১৪  ১৫  ১৬  ১৭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0A317F-0EAC-4B3F-8079-FB7EF6C2808E}"/>
              </a:ext>
            </a:extLst>
          </p:cNvPr>
          <p:cNvSpPr txBox="1"/>
          <p:nvPr/>
        </p:nvSpPr>
        <p:spPr>
          <a:xfrm>
            <a:off x="340961" y="2540328"/>
            <a:ext cx="11515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 এর গুণনীয়ক   ১   ২ ৩ ৪  ৫  ৬  ৭  ৮  ৯  ১০  ১১  ১২  ১৩  ১৪  ১৫  ১৬  ১৭ ১৮ ১৯ ২০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2E7642-AE47-460C-B650-CF152291AB6D}"/>
              </a:ext>
            </a:extLst>
          </p:cNvPr>
          <p:cNvSpPr txBox="1"/>
          <p:nvPr/>
        </p:nvSpPr>
        <p:spPr>
          <a:xfrm>
            <a:off x="170482" y="3178104"/>
            <a:ext cx="11825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২৪ এর গুণনীয়কঃ১ ২ ৩ ৪ ৫ ৬ ৭ ৮ ৯ ১০ ১১ ১২ ১৩ ১৪ ১৫ ১৬ ১৭ ১৮ ১৯ ২০ ২১ ২২ ২৩ ২৪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3E74B6-F982-483D-B348-0AC5910D345C}"/>
              </a:ext>
            </a:extLst>
          </p:cNvPr>
          <p:cNvSpPr txBox="1"/>
          <p:nvPr/>
        </p:nvSpPr>
        <p:spPr>
          <a:xfrm>
            <a:off x="480448" y="3949387"/>
            <a:ext cx="522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গুণনীয়কগুলো লেখঃ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১) ৭  ২) ১৫  ৩) ১৮  ৪) ২৩  ৫) ৩৬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৬) ৩৬  ৭) ৪২  8) ৪৭  ৯) ৫৬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772610-942D-491F-BBC5-ECBA7410F999}"/>
                  </a:ext>
                </a:extLst>
              </p:cNvPr>
              <p:cNvSpPr txBox="1"/>
              <p:nvPr/>
            </p:nvSpPr>
            <p:spPr>
              <a:xfrm>
                <a:off x="8530528" y="3800382"/>
                <a:ext cx="2938218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৩৬ = ১ </a:t>
                </a:r>
                <a14:m>
                  <m:oMath xmlns:m="http://schemas.openxmlformats.org/officeDocument/2006/math">
                    <m:r>
                      <a:rPr lang="bn-BD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৩৬ </a:t>
                </a:r>
              </a:p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= ২ </a:t>
                </a:r>
                <a14:m>
                  <m:oMath xmlns:m="http://schemas.openxmlformats.org/officeDocument/2006/math">
                    <m:r>
                      <a:rPr lang="bn-BD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১৮ </a:t>
                </a:r>
              </a:p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= ৩ </a:t>
                </a:r>
                <a14:m>
                  <m:oMath xmlns:m="http://schemas.openxmlformats.org/officeDocument/2006/math">
                    <m:r>
                      <a:rPr lang="bn-BD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১২ </a:t>
                </a:r>
              </a:p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= ৪ </a:t>
                </a:r>
                <a14:m>
                  <m:oMath xmlns:m="http://schemas.openxmlformats.org/officeDocument/2006/math">
                    <m:r>
                      <a:rPr lang="bn-BD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৯ </a:t>
                </a:r>
              </a:p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= ৬ </a:t>
                </a:r>
                <a14:m>
                  <m:oMath xmlns:m="http://schemas.openxmlformats.org/officeDocument/2006/math">
                    <m:r>
                      <a:rPr lang="bn-BD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৬ 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772610-942D-491F-BBC5-ECBA7410F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528" y="3800382"/>
                <a:ext cx="2938218" cy="2862322"/>
              </a:xfrm>
              <a:prstGeom prst="rect">
                <a:avLst/>
              </a:prstGeom>
              <a:blipFill>
                <a:blip r:embed="rId2"/>
                <a:stretch>
                  <a:fillRect l="-6224" t="-2766" r="-2905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B71EE52-7EAC-4759-BF9C-FCEC78938539}"/>
              </a:ext>
            </a:extLst>
          </p:cNvPr>
          <p:cNvSpPr/>
          <p:nvPr/>
        </p:nvSpPr>
        <p:spPr>
          <a:xfrm>
            <a:off x="10445859" y="4169044"/>
            <a:ext cx="632581" cy="2239678"/>
          </a:xfrm>
          <a:custGeom>
            <a:avLst/>
            <a:gdLst>
              <a:gd name="connsiteX0" fmla="*/ 527321 w 632581"/>
              <a:gd name="connsiteY0" fmla="*/ 0 h 2239678"/>
              <a:gd name="connsiteX1" fmla="*/ 632581 w 632581"/>
              <a:gd name="connsiteY1" fmla="*/ 240224 h 2239678"/>
              <a:gd name="connsiteX2" fmla="*/ 575220 w 632581"/>
              <a:gd name="connsiteY2" fmla="*/ 240224 h 2239678"/>
              <a:gd name="connsiteX3" fmla="*/ 575219 w 632581"/>
              <a:gd name="connsiteY3" fmla="*/ 240248 h 2239678"/>
              <a:gd name="connsiteX4" fmla="*/ 556694 w 632581"/>
              <a:gd name="connsiteY4" fmla="*/ 652650 h 2239678"/>
              <a:gd name="connsiteX5" fmla="*/ 556591 w 632581"/>
              <a:gd name="connsiteY5" fmla="*/ 653798 h 2239678"/>
              <a:gd name="connsiteX6" fmla="*/ 556484 w 632581"/>
              <a:gd name="connsiteY6" fmla="*/ 656159 h 2239678"/>
              <a:gd name="connsiteX7" fmla="*/ 536996 w 632581"/>
              <a:gd name="connsiteY7" fmla="*/ 871670 h 2239678"/>
              <a:gd name="connsiteX8" fmla="*/ 522541 w 632581"/>
              <a:gd name="connsiteY8" fmla="*/ 1032395 h 2239678"/>
              <a:gd name="connsiteX9" fmla="*/ 522322 w 632581"/>
              <a:gd name="connsiteY9" fmla="*/ 1033946 h 2239678"/>
              <a:gd name="connsiteX10" fmla="*/ 521978 w 632581"/>
              <a:gd name="connsiteY10" fmla="*/ 1037749 h 2239678"/>
              <a:gd name="connsiteX11" fmla="*/ 493519 w 632581"/>
              <a:gd name="connsiteY11" fmla="*/ 1237698 h 2239678"/>
              <a:gd name="connsiteX12" fmla="*/ 474451 w 632581"/>
              <a:gd name="connsiteY12" fmla="*/ 1372583 h 2239678"/>
              <a:gd name="connsiteX13" fmla="*/ 474025 w 632581"/>
              <a:gd name="connsiteY13" fmla="*/ 1374655 h 2239678"/>
              <a:gd name="connsiteX14" fmla="*/ 473485 w 632581"/>
              <a:gd name="connsiteY14" fmla="*/ 1378452 h 2239678"/>
              <a:gd name="connsiteX15" fmla="*/ 441620 w 632581"/>
              <a:gd name="connsiteY15" fmla="*/ 1532419 h 2239678"/>
              <a:gd name="connsiteX16" fmla="*/ 414113 w 632581"/>
              <a:gd name="connsiteY16" fmla="*/ 1666338 h 2239678"/>
              <a:gd name="connsiteX17" fmla="*/ 413208 w 632581"/>
              <a:gd name="connsiteY17" fmla="*/ 1669702 h 2239678"/>
              <a:gd name="connsiteX18" fmla="*/ 412789 w 632581"/>
              <a:gd name="connsiteY18" fmla="*/ 1671726 h 2239678"/>
              <a:gd name="connsiteX19" fmla="*/ 396784 w 632581"/>
              <a:gd name="connsiteY19" fmla="*/ 1730781 h 2239678"/>
              <a:gd name="connsiteX20" fmla="*/ 379878 w 632581"/>
              <a:gd name="connsiteY20" fmla="*/ 1793655 h 2239678"/>
              <a:gd name="connsiteX21" fmla="*/ 379063 w 632581"/>
              <a:gd name="connsiteY21" fmla="*/ 1796170 h 2239678"/>
              <a:gd name="connsiteX22" fmla="*/ 378423 w 632581"/>
              <a:gd name="connsiteY22" fmla="*/ 1798533 h 2239678"/>
              <a:gd name="connsiteX23" fmla="*/ 362573 w 632581"/>
              <a:gd name="connsiteY23" fmla="*/ 1847053 h 2239678"/>
              <a:gd name="connsiteX24" fmla="*/ 343215 w 632581"/>
              <a:gd name="connsiteY24" fmla="*/ 1906784 h 2239678"/>
              <a:gd name="connsiteX25" fmla="*/ 342338 w 632581"/>
              <a:gd name="connsiteY25" fmla="*/ 1908998 h 2239678"/>
              <a:gd name="connsiteX26" fmla="*/ 341675 w 632581"/>
              <a:gd name="connsiteY26" fmla="*/ 1911028 h 2239678"/>
              <a:gd name="connsiteX27" fmla="*/ 323925 w 632581"/>
              <a:gd name="connsiteY27" fmla="*/ 1955448 h 2239678"/>
              <a:gd name="connsiteX28" fmla="*/ 304335 w 632581"/>
              <a:gd name="connsiteY28" fmla="*/ 2004868 h 2239678"/>
              <a:gd name="connsiteX29" fmla="*/ 303535 w 632581"/>
              <a:gd name="connsiteY29" fmla="*/ 2006476 h 2239678"/>
              <a:gd name="connsiteX30" fmla="*/ 302768 w 632581"/>
              <a:gd name="connsiteY30" fmla="*/ 2008395 h 2239678"/>
              <a:gd name="connsiteX31" fmla="*/ 279688 w 632581"/>
              <a:gd name="connsiteY31" fmla="*/ 2054405 h 2239678"/>
              <a:gd name="connsiteX32" fmla="*/ 263448 w 632581"/>
              <a:gd name="connsiteY32" fmla="*/ 2087045 h 2239678"/>
              <a:gd name="connsiteX33" fmla="*/ 262872 w 632581"/>
              <a:gd name="connsiteY33" fmla="*/ 2087929 h 2239678"/>
              <a:gd name="connsiteX34" fmla="*/ 261925 w 632581"/>
              <a:gd name="connsiteY34" fmla="*/ 2089815 h 2239678"/>
              <a:gd name="connsiteX35" fmla="*/ 228902 w 632581"/>
              <a:gd name="connsiteY35" fmla="*/ 2139988 h 2239678"/>
              <a:gd name="connsiteX36" fmla="*/ 220767 w 632581"/>
              <a:gd name="connsiteY36" fmla="*/ 2152457 h 2239678"/>
              <a:gd name="connsiteX37" fmla="*/ 220522 w 632581"/>
              <a:gd name="connsiteY37" fmla="*/ 2152721 h 2239678"/>
              <a:gd name="connsiteX38" fmla="*/ 219370 w 632581"/>
              <a:gd name="connsiteY38" fmla="*/ 2154471 h 2239678"/>
              <a:gd name="connsiteX39" fmla="*/ 83658 w 632581"/>
              <a:gd name="connsiteY39" fmla="*/ 2239674 h 2239678"/>
              <a:gd name="connsiteX40" fmla="*/ 82950 w 632581"/>
              <a:gd name="connsiteY40" fmla="*/ 2239505 h 2239678"/>
              <a:gd name="connsiteX41" fmla="*/ 0 w 632581"/>
              <a:gd name="connsiteY41" fmla="*/ 2239505 h 2239678"/>
              <a:gd name="connsiteX42" fmla="*/ 0 w 632581"/>
              <a:gd name="connsiteY42" fmla="*/ 2204729 h 2239678"/>
              <a:gd name="connsiteX43" fmla="*/ 33553 w 632581"/>
              <a:gd name="connsiteY43" fmla="*/ 2227943 h 2239678"/>
              <a:gd name="connsiteX44" fmla="*/ 56973 w 632581"/>
              <a:gd name="connsiteY44" fmla="*/ 2233304 h 2239678"/>
              <a:gd name="connsiteX45" fmla="*/ 33313 w 632581"/>
              <a:gd name="connsiteY45" fmla="*/ 2227656 h 2239678"/>
              <a:gd name="connsiteX46" fmla="*/ 196420 w 632581"/>
              <a:gd name="connsiteY46" fmla="*/ 2019056 h 2239678"/>
              <a:gd name="connsiteX47" fmla="*/ 457129 w 632581"/>
              <a:gd name="connsiteY47" fmla="*/ 622781 h 2239678"/>
              <a:gd name="connsiteX48" fmla="*/ 473722 w 632581"/>
              <a:gd name="connsiteY48" fmla="*/ 240224 h 2239678"/>
              <a:gd name="connsiteX49" fmla="*/ 416360 w 632581"/>
              <a:gd name="connsiteY49" fmla="*/ 240224 h 2239678"/>
              <a:gd name="connsiteX50" fmla="*/ 527321 w 632581"/>
              <a:gd name="connsiteY50" fmla="*/ 0 h 223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32581" h="2239678">
                <a:moveTo>
                  <a:pt x="527321" y="0"/>
                </a:moveTo>
                <a:lnTo>
                  <a:pt x="632581" y="240224"/>
                </a:lnTo>
                <a:lnTo>
                  <a:pt x="575220" y="240224"/>
                </a:lnTo>
                <a:lnTo>
                  <a:pt x="575219" y="240248"/>
                </a:lnTo>
                <a:lnTo>
                  <a:pt x="556694" y="652650"/>
                </a:lnTo>
                <a:lnTo>
                  <a:pt x="556591" y="653798"/>
                </a:lnTo>
                <a:lnTo>
                  <a:pt x="556484" y="656159"/>
                </a:lnTo>
                <a:lnTo>
                  <a:pt x="536996" y="871670"/>
                </a:lnTo>
                <a:lnTo>
                  <a:pt x="522541" y="1032395"/>
                </a:lnTo>
                <a:lnTo>
                  <a:pt x="522322" y="1033946"/>
                </a:lnTo>
                <a:lnTo>
                  <a:pt x="521978" y="1037749"/>
                </a:lnTo>
                <a:lnTo>
                  <a:pt x="493519" y="1237698"/>
                </a:lnTo>
                <a:lnTo>
                  <a:pt x="474451" y="1372583"/>
                </a:lnTo>
                <a:lnTo>
                  <a:pt x="474025" y="1374655"/>
                </a:lnTo>
                <a:lnTo>
                  <a:pt x="473485" y="1378452"/>
                </a:lnTo>
                <a:lnTo>
                  <a:pt x="441620" y="1532419"/>
                </a:lnTo>
                <a:lnTo>
                  <a:pt x="414113" y="1666338"/>
                </a:lnTo>
                <a:lnTo>
                  <a:pt x="413208" y="1669702"/>
                </a:lnTo>
                <a:lnTo>
                  <a:pt x="412789" y="1671726"/>
                </a:lnTo>
                <a:lnTo>
                  <a:pt x="396784" y="1730781"/>
                </a:lnTo>
                <a:lnTo>
                  <a:pt x="379878" y="1793655"/>
                </a:lnTo>
                <a:lnTo>
                  <a:pt x="379063" y="1796170"/>
                </a:lnTo>
                <a:lnTo>
                  <a:pt x="378423" y="1798533"/>
                </a:lnTo>
                <a:lnTo>
                  <a:pt x="362573" y="1847053"/>
                </a:lnTo>
                <a:lnTo>
                  <a:pt x="343215" y="1906784"/>
                </a:lnTo>
                <a:lnTo>
                  <a:pt x="342338" y="1908998"/>
                </a:lnTo>
                <a:lnTo>
                  <a:pt x="341675" y="1911028"/>
                </a:lnTo>
                <a:lnTo>
                  <a:pt x="323925" y="1955448"/>
                </a:lnTo>
                <a:lnTo>
                  <a:pt x="304335" y="2004868"/>
                </a:lnTo>
                <a:lnTo>
                  <a:pt x="303535" y="2006476"/>
                </a:lnTo>
                <a:lnTo>
                  <a:pt x="302768" y="2008395"/>
                </a:lnTo>
                <a:lnTo>
                  <a:pt x="279688" y="2054405"/>
                </a:lnTo>
                <a:lnTo>
                  <a:pt x="263448" y="2087045"/>
                </a:lnTo>
                <a:lnTo>
                  <a:pt x="262872" y="2087929"/>
                </a:lnTo>
                <a:lnTo>
                  <a:pt x="261925" y="2089815"/>
                </a:lnTo>
                <a:lnTo>
                  <a:pt x="228902" y="2139988"/>
                </a:lnTo>
                <a:lnTo>
                  <a:pt x="220767" y="2152457"/>
                </a:lnTo>
                <a:lnTo>
                  <a:pt x="220522" y="2152721"/>
                </a:lnTo>
                <a:lnTo>
                  <a:pt x="219370" y="2154471"/>
                </a:lnTo>
                <a:cubicBezTo>
                  <a:pt x="176033" y="2210472"/>
                  <a:pt x="130461" y="2240100"/>
                  <a:pt x="83658" y="2239674"/>
                </a:cubicBezTo>
                <a:lnTo>
                  <a:pt x="82950" y="2239505"/>
                </a:lnTo>
                <a:lnTo>
                  <a:pt x="0" y="2239505"/>
                </a:lnTo>
                <a:lnTo>
                  <a:pt x="0" y="2204729"/>
                </a:lnTo>
                <a:lnTo>
                  <a:pt x="33553" y="2227943"/>
                </a:lnTo>
                <a:lnTo>
                  <a:pt x="56973" y="2233304"/>
                </a:lnTo>
                <a:lnTo>
                  <a:pt x="33313" y="2227656"/>
                </a:lnTo>
                <a:cubicBezTo>
                  <a:pt x="91274" y="2200520"/>
                  <a:pt x="146217" y="2128395"/>
                  <a:pt x="196420" y="2019056"/>
                </a:cubicBezTo>
                <a:cubicBezTo>
                  <a:pt x="321926" y="1745709"/>
                  <a:pt x="417805" y="1239781"/>
                  <a:pt x="457129" y="622781"/>
                </a:cubicBezTo>
                <a:lnTo>
                  <a:pt x="473722" y="240224"/>
                </a:lnTo>
                <a:lnTo>
                  <a:pt x="416360" y="240224"/>
                </a:lnTo>
                <a:lnTo>
                  <a:pt x="52732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E6E186A-F525-4CFA-8C22-B24958476CA1}"/>
              </a:ext>
            </a:extLst>
          </p:cNvPr>
          <p:cNvSpPr/>
          <p:nvPr/>
        </p:nvSpPr>
        <p:spPr>
          <a:xfrm>
            <a:off x="9934414" y="4169045"/>
            <a:ext cx="511444" cy="2239505"/>
          </a:xfrm>
          <a:custGeom>
            <a:avLst/>
            <a:gdLst>
              <a:gd name="connsiteX0" fmla="*/ 0 w 511444"/>
              <a:gd name="connsiteY0" fmla="*/ 0 h 2239505"/>
              <a:gd name="connsiteX1" fmla="*/ 101498 w 511444"/>
              <a:gd name="connsiteY1" fmla="*/ 0 h 2239505"/>
              <a:gd name="connsiteX2" fmla="*/ 101499 w 511444"/>
              <a:gd name="connsiteY2" fmla="*/ 12 h 2239505"/>
              <a:gd name="connsiteX3" fmla="*/ 111239 w 511444"/>
              <a:gd name="connsiteY3" fmla="*/ 438019 h 2239505"/>
              <a:gd name="connsiteX4" fmla="*/ 120070 w 511444"/>
              <a:gd name="connsiteY4" fmla="*/ 575989 h 2239505"/>
              <a:gd name="connsiteX5" fmla="*/ 138613 w 511444"/>
              <a:gd name="connsiteY5" fmla="*/ 846782 h 2239505"/>
              <a:gd name="connsiteX6" fmla="*/ 155281 w 511444"/>
              <a:gd name="connsiteY6" fmla="*/ 996672 h 2239505"/>
              <a:gd name="connsiteX7" fmla="*/ 181794 w 511444"/>
              <a:gd name="connsiteY7" fmla="*/ 1218109 h 2239505"/>
              <a:gd name="connsiteX8" fmla="*/ 205350 w 511444"/>
              <a:gd name="connsiteY8" fmla="*/ 1359175 h 2239505"/>
              <a:gd name="connsiteX9" fmla="*/ 238964 w 511444"/>
              <a:gd name="connsiteY9" fmla="*/ 1543865 h 2239505"/>
              <a:gd name="connsiteX10" fmla="*/ 291330 w 511444"/>
              <a:gd name="connsiteY10" fmla="*/ 1762211 h 2239505"/>
              <a:gd name="connsiteX11" fmla="*/ 308463 w 511444"/>
              <a:gd name="connsiteY11" fmla="*/ 1820288 h 2239505"/>
              <a:gd name="connsiteX12" fmla="*/ 325340 w 511444"/>
              <a:gd name="connsiteY12" fmla="*/ 1873662 h 2239505"/>
              <a:gd name="connsiteX13" fmla="*/ 347529 w 511444"/>
              <a:gd name="connsiteY13" fmla="*/ 1934773 h 2239505"/>
              <a:gd name="connsiteX14" fmla="*/ 365166 w 511444"/>
              <a:gd name="connsiteY14" fmla="*/ 1980419 h 2239505"/>
              <a:gd name="connsiteX15" fmla="*/ 389253 w 511444"/>
              <a:gd name="connsiteY15" fmla="*/ 2033021 h 2239505"/>
              <a:gd name="connsiteX16" fmla="*/ 407269 w 511444"/>
              <a:gd name="connsiteY16" fmla="*/ 2070238 h 2239505"/>
              <a:gd name="connsiteX17" fmla="*/ 433746 w 511444"/>
              <a:gd name="connsiteY17" fmla="*/ 2114170 h 2239505"/>
              <a:gd name="connsiteX18" fmla="*/ 451425 w 511444"/>
              <a:gd name="connsiteY18" fmla="*/ 2142110 h 2239505"/>
              <a:gd name="connsiteX19" fmla="*/ 482017 w 511444"/>
              <a:gd name="connsiteY19" fmla="*/ 2177770 h 2239505"/>
              <a:gd name="connsiteX20" fmla="*/ 497409 w 511444"/>
              <a:gd name="connsiteY20" fmla="*/ 2195018 h 2239505"/>
              <a:gd name="connsiteX21" fmla="*/ 511444 w 511444"/>
              <a:gd name="connsiteY21" fmla="*/ 2204729 h 2239505"/>
              <a:gd name="connsiteX22" fmla="*/ 511444 w 511444"/>
              <a:gd name="connsiteY22" fmla="*/ 2239505 h 2239505"/>
              <a:gd name="connsiteX23" fmla="*/ 494008 w 511444"/>
              <a:gd name="connsiteY23" fmla="*/ 2239505 h 2239505"/>
              <a:gd name="connsiteX24" fmla="*/ 0 w 511444"/>
              <a:gd name="connsiteY24" fmla="*/ 0 h 223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11444" h="2239505">
                <a:moveTo>
                  <a:pt x="0" y="0"/>
                </a:moveTo>
                <a:lnTo>
                  <a:pt x="101498" y="0"/>
                </a:lnTo>
                <a:lnTo>
                  <a:pt x="101499" y="12"/>
                </a:lnTo>
                <a:lnTo>
                  <a:pt x="111239" y="438019"/>
                </a:lnTo>
                <a:lnTo>
                  <a:pt x="120070" y="575989"/>
                </a:lnTo>
                <a:lnTo>
                  <a:pt x="138613" y="846782"/>
                </a:lnTo>
                <a:lnTo>
                  <a:pt x="155281" y="996672"/>
                </a:lnTo>
                <a:lnTo>
                  <a:pt x="181794" y="1218109"/>
                </a:lnTo>
                <a:lnTo>
                  <a:pt x="205350" y="1359175"/>
                </a:lnTo>
                <a:lnTo>
                  <a:pt x="238964" y="1543865"/>
                </a:lnTo>
                <a:lnTo>
                  <a:pt x="291330" y="1762211"/>
                </a:lnTo>
                <a:lnTo>
                  <a:pt x="308463" y="1820288"/>
                </a:lnTo>
                <a:lnTo>
                  <a:pt x="325340" y="1873662"/>
                </a:lnTo>
                <a:lnTo>
                  <a:pt x="347529" y="1934773"/>
                </a:lnTo>
                <a:lnTo>
                  <a:pt x="365166" y="1980419"/>
                </a:lnTo>
                <a:lnTo>
                  <a:pt x="389253" y="2033021"/>
                </a:lnTo>
                <a:lnTo>
                  <a:pt x="407269" y="2070238"/>
                </a:lnTo>
                <a:lnTo>
                  <a:pt x="433746" y="2114170"/>
                </a:lnTo>
                <a:lnTo>
                  <a:pt x="451425" y="2142110"/>
                </a:lnTo>
                <a:lnTo>
                  <a:pt x="482017" y="2177770"/>
                </a:lnTo>
                <a:lnTo>
                  <a:pt x="497409" y="2195018"/>
                </a:lnTo>
                <a:lnTo>
                  <a:pt x="511444" y="2204729"/>
                </a:lnTo>
                <a:lnTo>
                  <a:pt x="511444" y="2239505"/>
                </a:lnTo>
                <a:lnTo>
                  <a:pt x="494008" y="2239505"/>
                </a:lnTo>
                <a:cubicBezTo>
                  <a:pt x="221175" y="2239505"/>
                  <a:pt x="0" y="123684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E05F12-CFFD-48D5-BAE5-DF145F5E1E0A}"/>
              </a:ext>
            </a:extLst>
          </p:cNvPr>
          <p:cNvSpPr txBox="1"/>
          <p:nvPr/>
        </p:nvSpPr>
        <p:spPr>
          <a:xfrm>
            <a:off x="387458" y="5845039"/>
            <a:ext cx="7144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৩৬ এর গুণনীয়ক ১  ২  ৩  ৪  ৬  ৯  ১২  ১৮  এবং ৩৬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FAD802F-7585-4B1E-B12A-A453E0A17518}"/>
              </a:ext>
            </a:extLst>
          </p:cNvPr>
          <p:cNvSpPr/>
          <p:nvPr/>
        </p:nvSpPr>
        <p:spPr>
          <a:xfrm>
            <a:off x="2681209" y="1261462"/>
            <a:ext cx="387457" cy="529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358516-C133-42B6-A321-58C6CE71A495}"/>
              </a:ext>
            </a:extLst>
          </p:cNvPr>
          <p:cNvSpPr/>
          <p:nvPr/>
        </p:nvSpPr>
        <p:spPr>
          <a:xfrm>
            <a:off x="3448374" y="1280214"/>
            <a:ext cx="387457" cy="529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206DA60-7CF2-4ABD-B63C-DB0AED291FC6}"/>
              </a:ext>
            </a:extLst>
          </p:cNvPr>
          <p:cNvSpPr/>
          <p:nvPr/>
        </p:nvSpPr>
        <p:spPr>
          <a:xfrm>
            <a:off x="5827366" y="1262286"/>
            <a:ext cx="387457" cy="529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ECBAEF3-FA52-4798-8E8F-45F222481582}"/>
              </a:ext>
            </a:extLst>
          </p:cNvPr>
          <p:cNvSpPr/>
          <p:nvPr/>
        </p:nvSpPr>
        <p:spPr>
          <a:xfrm>
            <a:off x="2751346" y="1897018"/>
            <a:ext cx="387457" cy="529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907D6B-0F68-4F93-BE23-E981E48AB6BE}"/>
              </a:ext>
            </a:extLst>
          </p:cNvPr>
          <p:cNvSpPr/>
          <p:nvPr/>
        </p:nvSpPr>
        <p:spPr>
          <a:xfrm>
            <a:off x="10210025" y="1768039"/>
            <a:ext cx="468823" cy="6409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F7E6C4A-1247-4FE1-83D1-6F837AA554A2}"/>
              </a:ext>
            </a:extLst>
          </p:cNvPr>
          <p:cNvSpPr/>
          <p:nvPr/>
        </p:nvSpPr>
        <p:spPr>
          <a:xfrm>
            <a:off x="2630840" y="2599920"/>
            <a:ext cx="387457" cy="529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27DD511-F6A3-4CD7-A01D-B6A6BC1B7AF8}"/>
              </a:ext>
            </a:extLst>
          </p:cNvPr>
          <p:cNvSpPr/>
          <p:nvPr/>
        </p:nvSpPr>
        <p:spPr>
          <a:xfrm>
            <a:off x="3134928" y="2576296"/>
            <a:ext cx="387457" cy="529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2E6ED1-895A-4193-8FD8-352424E2DAA5}"/>
              </a:ext>
            </a:extLst>
          </p:cNvPr>
          <p:cNvSpPr/>
          <p:nvPr/>
        </p:nvSpPr>
        <p:spPr>
          <a:xfrm>
            <a:off x="3754600" y="2588585"/>
            <a:ext cx="310227" cy="529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9C4F340-2B8D-4568-A4F5-A8E778228D22}"/>
              </a:ext>
            </a:extLst>
          </p:cNvPr>
          <p:cNvSpPr/>
          <p:nvPr/>
        </p:nvSpPr>
        <p:spPr>
          <a:xfrm>
            <a:off x="4149549" y="2588585"/>
            <a:ext cx="310228" cy="529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AEBFF12-5239-45DE-8A9C-87E7DE71BC54}"/>
              </a:ext>
            </a:extLst>
          </p:cNvPr>
          <p:cNvSpPr/>
          <p:nvPr/>
        </p:nvSpPr>
        <p:spPr>
          <a:xfrm>
            <a:off x="6145079" y="2573087"/>
            <a:ext cx="387457" cy="529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992A192-70C9-4222-82E1-A4EF54F6607F}"/>
              </a:ext>
            </a:extLst>
          </p:cNvPr>
          <p:cNvSpPr/>
          <p:nvPr/>
        </p:nvSpPr>
        <p:spPr>
          <a:xfrm>
            <a:off x="2681210" y="3218973"/>
            <a:ext cx="226016" cy="529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EBD9293-F962-489E-8EDD-D77C6C7AE6C9}"/>
              </a:ext>
            </a:extLst>
          </p:cNvPr>
          <p:cNvSpPr/>
          <p:nvPr/>
        </p:nvSpPr>
        <p:spPr>
          <a:xfrm>
            <a:off x="3289518" y="3218973"/>
            <a:ext cx="250554" cy="529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A81363B-4339-4D68-8CBD-E59961EF9864}"/>
              </a:ext>
            </a:extLst>
          </p:cNvPr>
          <p:cNvSpPr/>
          <p:nvPr/>
        </p:nvSpPr>
        <p:spPr>
          <a:xfrm>
            <a:off x="2417739" y="3233558"/>
            <a:ext cx="197602" cy="529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78D310E-CF0D-4A53-A5F8-94368DF809E3}"/>
              </a:ext>
            </a:extLst>
          </p:cNvPr>
          <p:cNvSpPr/>
          <p:nvPr/>
        </p:nvSpPr>
        <p:spPr>
          <a:xfrm>
            <a:off x="3816460" y="3248685"/>
            <a:ext cx="333090" cy="529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8A8F9A7-3B5E-4BAC-8918-0FD2891EA5F7}"/>
              </a:ext>
            </a:extLst>
          </p:cNvPr>
          <p:cNvSpPr/>
          <p:nvPr/>
        </p:nvSpPr>
        <p:spPr>
          <a:xfrm>
            <a:off x="4397509" y="3187535"/>
            <a:ext cx="288753" cy="529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898AEB2-5771-4D25-98B6-F4676721329C}"/>
              </a:ext>
            </a:extLst>
          </p:cNvPr>
          <p:cNvSpPr/>
          <p:nvPr/>
        </p:nvSpPr>
        <p:spPr>
          <a:xfrm>
            <a:off x="5867400" y="3150028"/>
            <a:ext cx="426203" cy="6409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B1FE84D-ACD2-4DB9-A88F-85CB6694838B}"/>
              </a:ext>
            </a:extLst>
          </p:cNvPr>
          <p:cNvSpPr/>
          <p:nvPr/>
        </p:nvSpPr>
        <p:spPr>
          <a:xfrm>
            <a:off x="11414699" y="3153963"/>
            <a:ext cx="426203" cy="6409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E359B7A-132E-43DC-8848-456A6C950523}"/>
              </a:ext>
            </a:extLst>
          </p:cNvPr>
          <p:cNvSpPr/>
          <p:nvPr/>
        </p:nvSpPr>
        <p:spPr>
          <a:xfrm>
            <a:off x="11372079" y="2468678"/>
            <a:ext cx="468823" cy="6409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3479E2-4423-46C5-9F4F-C6E37BC55A5A}"/>
              </a:ext>
            </a:extLst>
          </p:cNvPr>
          <p:cNvSpPr txBox="1"/>
          <p:nvPr/>
        </p:nvSpPr>
        <p:spPr>
          <a:xfrm>
            <a:off x="5602637" y="296792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719AAD-1B2E-4B06-84BF-12B5C2838802}"/>
              </a:ext>
            </a:extLst>
          </p:cNvPr>
          <p:cNvSpPr txBox="1"/>
          <p:nvPr/>
        </p:nvSpPr>
        <p:spPr>
          <a:xfrm>
            <a:off x="7291955" y="3794672"/>
            <a:ext cx="1565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A38163-8221-4CEA-926E-F795E41DB9B2}"/>
              </a:ext>
            </a:extLst>
          </p:cNvPr>
          <p:cNvSpPr txBox="1"/>
          <p:nvPr/>
        </p:nvSpPr>
        <p:spPr>
          <a:xfrm>
            <a:off x="340961" y="318627"/>
            <a:ext cx="1806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DF5B5FF-5A49-4F43-8D5D-8B8343BDAF23}"/>
              </a:ext>
            </a:extLst>
          </p:cNvPr>
          <p:cNvSpPr/>
          <p:nvPr/>
        </p:nvSpPr>
        <p:spPr>
          <a:xfrm>
            <a:off x="2973095" y="3200893"/>
            <a:ext cx="250554" cy="529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9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5" grpId="0" animBg="1"/>
      <p:bldP spid="13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8E2927-61B0-4ABD-879C-E495F403D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609" y="318505"/>
            <a:ext cx="912844" cy="1257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1E9C82-7063-4F06-8D5D-9A17E8EEF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252" y="1362663"/>
            <a:ext cx="841413" cy="1257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95D732-3828-4871-813C-37ED3F33C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011" y="318505"/>
            <a:ext cx="912844" cy="1257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1885BE-F436-46D7-A8BC-0A1D8F29A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413" y="318505"/>
            <a:ext cx="912844" cy="12574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60AAC8-0C62-4515-8D1C-DF860599E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15" y="318505"/>
            <a:ext cx="912844" cy="12574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45011E-8967-41C8-9880-4C16EC6E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217" y="318505"/>
            <a:ext cx="912844" cy="12574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6B08B6-57EF-4F42-AF60-E922C8F28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9" y="318505"/>
            <a:ext cx="912844" cy="12574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285392-A792-4AAA-8BDE-C3036B26B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021" y="318505"/>
            <a:ext cx="912844" cy="12574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81C1C2-5A1D-4B92-9B32-CE572B070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424" y="318505"/>
            <a:ext cx="912844" cy="12574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E1B732-8858-402D-B832-85CAA2ED7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67" y="1362663"/>
            <a:ext cx="841413" cy="12574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1BD916-A95A-4F75-B1CF-4D0692FC4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482" y="1362663"/>
            <a:ext cx="841413" cy="12574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A942A5-9C4F-4867-9C3E-5137064C7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97" y="1362663"/>
            <a:ext cx="841413" cy="12574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A5150E-66E8-4C88-AC69-527C66735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12" y="1362663"/>
            <a:ext cx="841413" cy="12574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9ACC97-6361-43E7-BBEC-18FB6EBAA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827" y="1362663"/>
            <a:ext cx="841413" cy="12574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88A14D-9D6A-4CCB-BCD9-1900366DB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942" y="1362663"/>
            <a:ext cx="841413" cy="12574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9405CA-064A-4CFE-B725-837EE87A9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057" y="1362663"/>
            <a:ext cx="841413" cy="12574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2C38A8E-455D-45CD-8E47-53C7836AF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172" y="1362663"/>
            <a:ext cx="841413" cy="125742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C27F7B2-0D62-4FCD-92FB-4A76D0287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287" y="1362663"/>
            <a:ext cx="841413" cy="12574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0C55AFB-5D57-4F56-9603-8686B7A6C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402" y="1362663"/>
            <a:ext cx="841413" cy="12574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A61117E-525C-4025-8756-B7620C8D2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514" y="1362663"/>
            <a:ext cx="841413" cy="1257427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773CE3EE-41D3-49B2-90FE-11882B98D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883677"/>
              </p:ext>
            </p:extLst>
          </p:nvPr>
        </p:nvGraphicFramePr>
        <p:xfrm>
          <a:off x="1813303" y="2840068"/>
          <a:ext cx="913906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3906">
                  <a:extLst>
                    <a:ext uri="{9D8B030D-6E8A-4147-A177-3AD203B41FA5}">
                      <a16:colId xmlns:a16="http://schemas.microsoft.com/office/drawing/2014/main" val="1606916896"/>
                    </a:ext>
                  </a:extLst>
                </a:gridCol>
                <a:gridCol w="913906">
                  <a:extLst>
                    <a:ext uri="{9D8B030D-6E8A-4147-A177-3AD203B41FA5}">
                      <a16:colId xmlns:a16="http://schemas.microsoft.com/office/drawing/2014/main" val="716910138"/>
                    </a:ext>
                  </a:extLst>
                </a:gridCol>
                <a:gridCol w="913906">
                  <a:extLst>
                    <a:ext uri="{9D8B030D-6E8A-4147-A177-3AD203B41FA5}">
                      <a16:colId xmlns:a16="http://schemas.microsoft.com/office/drawing/2014/main" val="1961022620"/>
                    </a:ext>
                  </a:extLst>
                </a:gridCol>
                <a:gridCol w="913906">
                  <a:extLst>
                    <a:ext uri="{9D8B030D-6E8A-4147-A177-3AD203B41FA5}">
                      <a16:colId xmlns:a16="http://schemas.microsoft.com/office/drawing/2014/main" val="1984010526"/>
                    </a:ext>
                  </a:extLst>
                </a:gridCol>
                <a:gridCol w="913906">
                  <a:extLst>
                    <a:ext uri="{9D8B030D-6E8A-4147-A177-3AD203B41FA5}">
                      <a16:colId xmlns:a16="http://schemas.microsoft.com/office/drawing/2014/main" val="3645028764"/>
                    </a:ext>
                  </a:extLst>
                </a:gridCol>
                <a:gridCol w="913906">
                  <a:extLst>
                    <a:ext uri="{9D8B030D-6E8A-4147-A177-3AD203B41FA5}">
                      <a16:colId xmlns:a16="http://schemas.microsoft.com/office/drawing/2014/main" val="110254665"/>
                    </a:ext>
                  </a:extLst>
                </a:gridCol>
                <a:gridCol w="913906">
                  <a:extLst>
                    <a:ext uri="{9D8B030D-6E8A-4147-A177-3AD203B41FA5}">
                      <a16:colId xmlns:a16="http://schemas.microsoft.com/office/drawing/2014/main" val="3150503412"/>
                    </a:ext>
                  </a:extLst>
                </a:gridCol>
                <a:gridCol w="913906">
                  <a:extLst>
                    <a:ext uri="{9D8B030D-6E8A-4147-A177-3AD203B41FA5}">
                      <a16:colId xmlns:a16="http://schemas.microsoft.com/office/drawing/2014/main" val="4176034286"/>
                    </a:ext>
                  </a:extLst>
                </a:gridCol>
                <a:gridCol w="913906">
                  <a:extLst>
                    <a:ext uri="{9D8B030D-6E8A-4147-A177-3AD203B41FA5}">
                      <a16:colId xmlns:a16="http://schemas.microsoft.com/office/drawing/2014/main" val="2605381516"/>
                    </a:ext>
                  </a:extLst>
                </a:gridCol>
                <a:gridCol w="913906">
                  <a:extLst>
                    <a:ext uri="{9D8B030D-6E8A-4147-A177-3AD203B41FA5}">
                      <a16:colId xmlns:a16="http://schemas.microsoft.com/office/drawing/2014/main" val="1403663590"/>
                    </a:ext>
                  </a:extLst>
                </a:gridCol>
              </a:tblGrid>
              <a:tr h="484322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860444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D2D6E9DA-8B91-4811-9088-78362C86CC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4262560"/>
                  </p:ext>
                </p:extLst>
              </p:nvPr>
            </p:nvGraphicFramePr>
            <p:xfrm>
              <a:off x="1813303" y="3355386"/>
              <a:ext cx="9139060" cy="579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3906">
                      <a:extLst>
                        <a:ext uri="{9D8B030D-6E8A-4147-A177-3AD203B41FA5}">
                          <a16:colId xmlns:a16="http://schemas.microsoft.com/office/drawing/2014/main" val="1606916896"/>
                        </a:ext>
                      </a:extLst>
                    </a:gridCol>
                    <a:gridCol w="913906">
                      <a:extLst>
                        <a:ext uri="{9D8B030D-6E8A-4147-A177-3AD203B41FA5}">
                          <a16:colId xmlns:a16="http://schemas.microsoft.com/office/drawing/2014/main" val="716910138"/>
                        </a:ext>
                      </a:extLst>
                    </a:gridCol>
                    <a:gridCol w="913906">
                      <a:extLst>
                        <a:ext uri="{9D8B030D-6E8A-4147-A177-3AD203B41FA5}">
                          <a16:colId xmlns:a16="http://schemas.microsoft.com/office/drawing/2014/main" val="1961022620"/>
                        </a:ext>
                      </a:extLst>
                    </a:gridCol>
                    <a:gridCol w="913906">
                      <a:extLst>
                        <a:ext uri="{9D8B030D-6E8A-4147-A177-3AD203B41FA5}">
                          <a16:colId xmlns:a16="http://schemas.microsoft.com/office/drawing/2014/main" val="1984010526"/>
                        </a:ext>
                      </a:extLst>
                    </a:gridCol>
                    <a:gridCol w="913906">
                      <a:extLst>
                        <a:ext uri="{9D8B030D-6E8A-4147-A177-3AD203B41FA5}">
                          <a16:colId xmlns:a16="http://schemas.microsoft.com/office/drawing/2014/main" val="3645028764"/>
                        </a:ext>
                      </a:extLst>
                    </a:gridCol>
                    <a:gridCol w="913906">
                      <a:extLst>
                        <a:ext uri="{9D8B030D-6E8A-4147-A177-3AD203B41FA5}">
                          <a16:colId xmlns:a16="http://schemas.microsoft.com/office/drawing/2014/main" val="110254665"/>
                        </a:ext>
                      </a:extLst>
                    </a:gridCol>
                    <a:gridCol w="913906">
                      <a:extLst>
                        <a:ext uri="{9D8B030D-6E8A-4147-A177-3AD203B41FA5}">
                          <a16:colId xmlns:a16="http://schemas.microsoft.com/office/drawing/2014/main" val="3150503412"/>
                        </a:ext>
                      </a:extLst>
                    </a:gridCol>
                    <a:gridCol w="913906">
                      <a:extLst>
                        <a:ext uri="{9D8B030D-6E8A-4147-A177-3AD203B41FA5}">
                          <a16:colId xmlns:a16="http://schemas.microsoft.com/office/drawing/2014/main" val="4176034286"/>
                        </a:ext>
                      </a:extLst>
                    </a:gridCol>
                    <a:gridCol w="913906">
                      <a:extLst>
                        <a:ext uri="{9D8B030D-6E8A-4147-A177-3AD203B41FA5}">
                          <a16:colId xmlns:a16="http://schemas.microsoft.com/office/drawing/2014/main" val="2605381516"/>
                        </a:ext>
                      </a:extLst>
                    </a:gridCol>
                    <a:gridCol w="913906">
                      <a:extLst>
                        <a:ext uri="{9D8B030D-6E8A-4147-A177-3AD203B41FA5}">
                          <a16:colId xmlns:a16="http://schemas.microsoft.com/office/drawing/2014/main" val="1403663590"/>
                        </a:ext>
                      </a:extLst>
                    </a:gridCol>
                  </a:tblGrid>
                  <a:tr h="4843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৮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৪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86044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D2D6E9DA-8B91-4811-9088-78362C86CC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4262560"/>
                  </p:ext>
                </p:extLst>
              </p:nvPr>
            </p:nvGraphicFramePr>
            <p:xfrm>
              <a:off x="1813303" y="3355386"/>
              <a:ext cx="9139060" cy="579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3906">
                      <a:extLst>
                        <a:ext uri="{9D8B030D-6E8A-4147-A177-3AD203B41FA5}">
                          <a16:colId xmlns:a16="http://schemas.microsoft.com/office/drawing/2014/main" val="1606916896"/>
                        </a:ext>
                      </a:extLst>
                    </a:gridCol>
                    <a:gridCol w="913906">
                      <a:extLst>
                        <a:ext uri="{9D8B030D-6E8A-4147-A177-3AD203B41FA5}">
                          <a16:colId xmlns:a16="http://schemas.microsoft.com/office/drawing/2014/main" val="716910138"/>
                        </a:ext>
                      </a:extLst>
                    </a:gridCol>
                    <a:gridCol w="913906">
                      <a:extLst>
                        <a:ext uri="{9D8B030D-6E8A-4147-A177-3AD203B41FA5}">
                          <a16:colId xmlns:a16="http://schemas.microsoft.com/office/drawing/2014/main" val="1961022620"/>
                        </a:ext>
                      </a:extLst>
                    </a:gridCol>
                    <a:gridCol w="913906">
                      <a:extLst>
                        <a:ext uri="{9D8B030D-6E8A-4147-A177-3AD203B41FA5}">
                          <a16:colId xmlns:a16="http://schemas.microsoft.com/office/drawing/2014/main" val="1984010526"/>
                        </a:ext>
                      </a:extLst>
                    </a:gridCol>
                    <a:gridCol w="913906">
                      <a:extLst>
                        <a:ext uri="{9D8B030D-6E8A-4147-A177-3AD203B41FA5}">
                          <a16:colId xmlns:a16="http://schemas.microsoft.com/office/drawing/2014/main" val="3645028764"/>
                        </a:ext>
                      </a:extLst>
                    </a:gridCol>
                    <a:gridCol w="913906">
                      <a:extLst>
                        <a:ext uri="{9D8B030D-6E8A-4147-A177-3AD203B41FA5}">
                          <a16:colId xmlns:a16="http://schemas.microsoft.com/office/drawing/2014/main" val="110254665"/>
                        </a:ext>
                      </a:extLst>
                    </a:gridCol>
                    <a:gridCol w="913906">
                      <a:extLst>
                        <a:ext uri="{9D8B030D-6E8A-4147-A177-3AD203B41FA5}">
                          <a16:colId xmlns:a16="http://schemas.microsoft.com/office/drawing/2014/main" val="3150503412"/>
                        </a:ext>
                      </a:extLst>
                    </a:gridCol>
                    <a:gridCol w="913906">
                      <a:extLst>
                        <a:ext uri="{9D8B030D-6E8A-4147-A177-3AD203B41FA5}">
                          <a16:colId xmlns:a16="http://schemas.microsoft.com/office/drawing/2014/main" val="4176034286"/>
                        </a:ext>
                      </a:extLst>
                    </a:gridCol>
                    <a:gridCol w="913906">
                      <a:extLst>
                        <a:ext uri="{9D8B030D-6E8A-4147-A177-3AD203B41FA5}">
                          <a16:colId xmlns:a16="http://schemas.microsoft.com/office/drawing/2014/main" val="2605381516"/>
                        </a:ext>
                      </a:extLst>
                    </a:gridCol>
                    <a:gridCol w="913906">
                      <a:extLst>
                        <a:ext uri="{9D8B030D-6E8A-4147-A177-3AD203B41FA5}">
                          <a16:colId xmlns:a16="http://schemas.microsoft.com/office/drawing/2014/main" val="1403663590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৮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৪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2000" t="-13542" r="-704000" b="-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860444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C73687F8-118C-40E3-B55D-1C20E2FB6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01351"/>
              </p:ext>
            </p:extLst>
          </p:nvPr>
        </p:nvGraphicFramePr>
        <p:xfrm>
          <a:off x="1813303" y="3891139"/>
          <a:ext cx="913906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3906">
                  <a:extLst>
                    <a:ext uri="{9D8B030D-6E8A-4147-A177-3AD203B41FA5}">
                      <a16:colId xmlns:a16="http://schemas.microsoft.com/office/drawing/2014/main" val="1606916896"/>
                    </a:ext>
                  </a:extLst>
                </a:gridCol>
                <a:gridCol w="913906">
                  <a:extLst>
                    <a:ext uri="{9D8B030D-6E8A-4147-A177-3AD203B41FA5}">
                      <a16:colId xmlns:a16="http://schemas.microsoft.com/office/drawing/2014/main" val="716910138"/>
                    </a:ext>
                  </a:extLst>
                </a:gridCol>
                <a:gridCol w="913906">
                  <a:extLst>
                    <a:ext uri="{9D8B030D-6E8A-4147-A177-3AD203B41FA5}">
                      <a16:colId xmlns:a16="http://schemas.microsoft.com/office/drawing/2014/main" val="1961022620"/>
                    </a:ext>
                  </a:extLst>
                </a:gridCol>
                <a:gridCol w="913906">
                  <a:extLst>
                    <a:ext uri="{9D8B030D-6E8A-4147-A177-3AD203B41FA5}">
                      <a16:colId xmlns:a16="http://schemas.microsoft.com/office/drawing/2014/main" val="1984010526"/>
                    </a:ext>
                  </a:extLst>
                </a:gridCol>
                <a:gridCol w="913906">
                  <a:extLst>
                    <a:ext uri="{9D8B030D-6E8A-4147-A177-3AD203B41FA5}">
                      <a16:colId xmlns:a16="http://schemas.microsoft.com/office/drawing/2014/main" val="3645028764"/>
                    </a:ext>
                  </a:extLst>
                </a:gridCol>
                <a:gridCol w="913906">
                  <a:extLst>
                    <a:ext uri="{9D8B030D-6E8A-4147-A177-3AD203B41FA5}">
                      <a16:colId xmlns:a16="http://schemas.microsoft.com/office/drawing/2014/main" val="110254665"/>
                    </a:ext>
                  </a:extLst>
                </a:gridCol>
                <a:gridCol w="913906">
                  <a:extLst>
                    <a:ext uri="{9D8B030D-6E8A-4147-A177-3AD203B41FA5}">
                      <a16:colId xmlns:a16="http://schemas.microsoft.com/office/drawing/2014/main" val="3150503412"/>
                    </a:ext>
                  </a:extLst>
                </a:gridCol>
                <a:gridCol w="913906">
                  <a:extLst>
                    <a:ext uri="{9D8B030D-6E8A-4147-A177-3AD203B41FA5}">
                      <a16:colId xmlns:a16="http://schemas.microsoft.com/office/drawing/2014/main" val="4176034286"/>
                    </a:ext>
                  </a:extLst>
                </a:gridCol>
                <a:gridCol w="913906">
                  <a:extLst>
                    <a:ext uri="{9D8B030D-6E8A-4147-A177-3AD203B41FA5}">
                      <a16:colId xmlns:a16="http://schemas.microsoft.com/office/drawing/2014/main" val="2605381516"/>
                    </a:ext>
                  </a:extLst>
                </a:gridCol>
                <a:gridCol w="913906">
                  <a:extLst>
                    <a:ext uri="{9D8B030D-6E8A-4147-A177-3AD203B41FA5}">
                      <a16:colId xmlns:a16="http://schemas.microsoft.com/office/drawing/2014/main" val="1403663590"/>
                    </a:ext>
                  </a:extLst>
                </a:gridCol>
              </a:tblGrid>
              <a:tr h="484322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8604449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C7DCC4E4-2782-46E5-9CF8-DDC494131540}"/>
              </a:ext>
            </a:extLst>
          </p:cNvPr>
          <p:cNvSpPr txBox="1"/>
          <p:nvPr/>
        </p:nvSpPr>
        <p:spPr>
          <a:xfrm>
            <a:off x="433954" y="2761373"/>
            <a:ext cx="1249265" cy="58477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EBBFA7-1F11-4090-B6EA-9DDC5AB0D816}"/>
              </a:ext>
            </a:extLst>
          </p:cNvPr>
          <p:cNvSpPr txBox="1"/>
          <p:nvPr/>
        </p:nvSpPr>
        <p:spPr>
          <a:xfrm>
            <a:off x="433954" y="3357196"/>
            <a:ext cx="1249265" cy="58477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কলা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7413BA-6560-4675-A637-4FC34C5B3079}"/>
              </a:ext>
            </a:extLst>
          </p:cNvPr>
          <p:cNvSpPr txBox="1"/>
          <p:nvPr/>
        </p:nvSpPr>
        <p:spPr>
          <a:xfrm>
            <a:off x="433954" y="3953019"/>
            <a:ext cx="1249265" cy="58477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আনারস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091D2A-56AE-4CA1-842F-6A18927ED9C8}"/>
              </a:ext>
            </a:extLst>
          </p:cNvPr>
          <p:cNvSpPr txBox="1"/>
          <p:nvPr/>
        </p:nvSpPr>
        <p:spPr>
          <a:xfrm>
            <a:off x="266566" y="288301"/>
            <a:ext cx="65907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 টি কলা ও ১২ টি আনারস কতজন শিক্ষার্থীর মধ্যে সমানভাবে ভাগ করে দেওয়া যাবে?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BF329A-4223-457D-9BC3-E6E40975286D}"/>
              </a:ext>
            </a:extLst>
          </p:cNvPr>
          <p:cNvSpPr txBox="1"/>
          <p:nvPr/>
        </p:nvSpPr>
        <p:spPr>
          <a:xfrm>
            <a:off x="1957537" y="3959899"/>
            <a:ext cx="70817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C6ECEF-6425-4324-872C-9051464F26FC}"/>
              </a:ext>
            </a:extLst>
          </p:cNvPr>
          <p:cNvSpPr txBox="1"/>
          <p:nvPr/>
        </p:nvSpPr>
        <p:spPr>
          <a:xfrm>
            <a:off x="2830810" y="3931290"/>
            <a:ext cx="69325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CD51845-3F77-4CCD-B984-ED08F14149CE}"/>
              </a:ext>
            </a:extLst>
          </p:cNvPr>
          <p:cNvSpPr txBox="1"/>
          <p:nvPr/>
        </p:nvSpPr>
        <p:spPr>
          <a:xfrm>
            <a:off x="3716146" y="3943236"/>
            <a:ext cx="69054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66C855-782E-4C8A-974F-3DA6D6FC16CD}"/>
              </a:ext>
            </a:extLst>
          </p:cNvPr>
          <p:cNvSpPr txBox="1"/>
          <p:nvPr/>
        </p:nvSpPr>
        <p:spPr>
          <a:xfrm>
            <a:off x="1939457" y="3383882"/>
            <a:ext cx="70817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451605-7BB0-4C1E-BE48-F4EC8BDD7D78}"/>
              </a:ext>
            </a:extLst>
          </p:cNvPr>
          <p:cNvSpPr txBox="1"/>
          <p:nvPr/>
        </p:nvSpPr>
        <p:spPr>
          <a:xfrm>
            <a:off x="2812730" y="3370771"/>
            <a:ext cx="69325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01CD2D8-D42D-4018-BA7F-F91A0F9A8BDA}"/>
              </a:ext>
            </a:extLst>
          </p:cNvPr>
          <p:cNvSpPr txBox="1"/>
          <p:nvPr/>
        </p:nvSpPr>
        <p:spPr>
          <a:xfrm>
            <a:off x="3698066" y="3382717"/>
            <a:ext cx="69054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12395CE-DA35-47BC-888A-55A030AF5CE2}"/>
              </a:ext>
            </a:extLst>
          </p:cNvPr>
          <p:cNvSpPr txBox="1"/>
          <p:nvPr/>
        </p:nvSpPr>
        <p:spPr>
          <a:xfrm>
            <a:off x="325467" y="4640677"/>
            <a:ext cx="11758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১, ২, ৪ দ্বারা ৮ এবং ১২ কে ভাগ করা যায়। ১, ২ এবং ৪ হলো ৮ ও ১২ এর সাধারণ গুণনীয়ক।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B71BF0-A345-4A84-97D4-2240F4B4D34F}"/>
              </a:ext>
            </a:extLst>
          </p:cNvPr>
          <p:cNvSpPr txBox="1"/>
          <p:nvPr/>
        </p:nvSpPr>
        <p:spPr>
          <a:xfrm>
            <a:off x="325468" y="5259914"/>
            <a:ext cx="717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গুণনীয়কের মধ্যে সবচেয়ে বড় সংখ্যাটি হলো ৪।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682205-EEDA-453C-9040-F360ECF671C7}"/>
              </a:ext>
            </a:extLst>
          </p:cNvPr>
          <p:cNvSpPr txBox="1"/>
          <p:nvPr/>
        </p:nvSpPr>
        <p:spPr>
          <a:xfrm>
            <a:off x="325468" y="5862166"/>
            <a:ext cx="469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সুতরাং ৮ এবং ১২ এর গসাগু হল 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3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3C02453-91E4-46D6-BC85-C02AB596103E}"/>
              </a:ext>
            </a:extLst>
          </p:cNvPr>
          <p:cNvSpPr/>
          <p:nvPr/>
        </p:nvSpPr>
        <p:spPr>
          <a:xfrm>
            <a:off x="5368877" y="2404650"/>
            <a:ext cx="1368046" cy="1994136"/>
          </a:xfrm>
          <a:custGeom>
            <a:avLst/>
            <a:gdLst>
              <a:gd name="connsiteX0" fmla="*/ 684023 w 1368046"/>
              <a:gd name="connsiteY0" fmla="*/ 0 h 1994136"/>
              <a:gd name="connsiteX1" fmla="*/ 754526 w 1368046"/>
              <a:gd name="connsiteY1" fmla="*/ 38833 h 1994136"/>
              <a:gd name="connsiteX2" fmla="*/ 1368046 w 1368046"/>
              <a:gd name="connsiteY2" fmla="*/ 997068 h 1994136"/>
              <a:gd name="connsiteX3" fmla="*/ 754526 w 1368046"/>
              <a:gd name="connsiteY3" fmla="*/ 1955303 h 1994136"/>
              <a:gd name="connsiteX4" fmla="*/ 684023 w 1368046"/>
              <a:gd name="connsiteY4" fmla="*/ 1994136 h 1994136"/>
              <a:gd name="connsiteX5" fmla="*/ 613520 w 1368046"/>
              <a:gd name="connsiteY5" fmla="*/ 1955303 h 1994136"/>
              <a:gd name="connsiteX6" fmla="*/ 0 w 1368046"/>
              <a:gd name="connsiteY6" fmla="*/ 997068 h 1994136"/>
              <a:gd name="connsiteX7" fmla="*/ 613520 w 1368046"/>
              <a:gd name="connsiteY7" fmla="*/ 38833 h 1994136"/>
              <a:gd name="connsiteX8" fmla="*/ 684023 w 1368046"/>
              <a:gd name="connsiteY8" fmla="*/ 0 h 199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046" h="1994136">
                <a:moveTo>
                  <a:pt x="684023" y="0"/>
                </a:moveTo>
                <a:lnTo>
                  <a:pt x="754526" y="38833"/>
                </a:lnTo>
                <a:cubicBezTo>
                  <a:pt x="1129218" y="266598"/>
                  <a:pt x="1368046" y="611290"/>
                  <a:pt x="1368046" y="997068"/>
                </a:cubicBezTo>
                <a:cubicBezTo>
                  <a:pt x="1368046" y="1382846"/>
                  <a:pt x="1129218" y="1727538"/>
                  <a:pt x="754526" y="1955303"/>
                </a:cubicBezTo>
                <a:lnTo>
                  <a:pt x="684023" y="1994136"/>
                </a:lnTo>
                <a:lnTo>
                  <a:pt x="613520" y="1955303"/>
                </a:lnTo>
                <a:cubicBezTo>
                  <a:pt x="238828" y="1727538"/>
                  <a:pt x="0" y="1382846"/>
                  <a:pt x="0" y="997068"/>
                </a:cubicBezTo>
                <a:cubicBezTo>
                  <a:pt x="0" y="611290"/>
                  <a:pt x="238828" y="266598"/>
                  <a:pt x="613520" y="38833"/>
                </a:cubicBezTo>
                <a:lnTo>
                  <a:pt x="684023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8A05F1C-9DF2-4B09-9CAB-F892555627EB}"/>
              </a:ext>
            </a:extLst>
          </p:cNvPr>
          <p:cNvSpPr/>
          <p:nvPr/>
        </p:nvSpPr>
        <p:spPr>
          <a:xfrm>
            <a:off x="3365074" y="2159915"/>
            <a:ext cx="2687827" cy="2483604"/>
          </a:xfrm>
          <a:custGeom>
            <a:avLst/>
            <a:gdLst>
              <a:gd name="connsiteX0" fmla="*/ 1685925 w 2687827"/>
              <a:gd name="connsiteY0" fmla="*/ 0 h 2483604"/>
              <a:gd name="connsiteX1" fmla="*/ 2628542 w 2687827"/>
              <a:gd name="connsiteY1" fmla="*/ 212080 h 2483604"/>
              <a:gd name="connsiteX2" fmla="*/ 2687827 w 2687827"/>
              <a:gd name="connsiteY2" fmla="*/ 244734 h 2483604"/>
              <a:gd name="connsiteX3" fmla="*/ 2617324 w 2687827"/>
              <a:gd name="connsiteY3" fmla="*/ 283567 h 2483604"/>
              <a:gd name="connsiteX4" fmla="*/ 2003804 w 2687827"/>
              <a:gd name="connsiteY4" fmla="*/ 1241802 h 2483604"/>
              <a:gd name="connsiteX5" fmla="*/ 2617324 w 2687827"/>
              <a:gd name="connsiteY5" fmla="*/ 2200037 h 2483604"/>
              <a:gd name="connsiteX6" fmla="*/ 2687827 w 2687827"/>
              <a:gd name="connsiteY6" fmla="*/ 2238870 h 2483604"/>
              <a:gd name="connsiteX7" fmla="*/ 2628542 w 2687827"/>
              <a:gd name="connsiteY7" fmla="*/ 2271524 h 2483604"/>
              <a:gd name="connsiteX8" fmla="*/ 1685925 w 2687827"/>
              <a:gd name="connsiteY8" fmla="*/ 2483604 h 2483604"/>
              <a:gd name="connsiteX9" fmla="*/ 0 w 2687827"/>
              <a:gd name="connsiteY9" fmla="*/ 1241802 h 2483604"/>
              <a:gd name="connsiteX10" fmla="*/ 1685925 w 2687827"/>
              <a:gd name="connsiteY10" fmla="*/ 0 h 248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7827" h="2483604">
                <a:moveTo>
                  <a:pt x="1685925" y="0"/>
                </a:moveTo>
                <a:cubicBezTo>
                  <a:pt x="2035092" y="0"/>
                  <a:pt x="2359467" y="78184"/>
                  <a:pt x="2628542" y="212080"/>
                </a:cubicBezTo>
                <a:lnTo>
                  <a:pt x="2687827" y="244734"/>
                </a:lnTo>
                <a:lnTo>
                  <a:pt x="2617324" y="283567"/>
                </a:lnTo>
                <a:cubicBezTo>
                  <a:pt x="2242632" y="511332"/>
                  <a:pt x="2003804" y="856024"/>
                  <a:pt x="2003804" y="1241802"/>
                </a:cubicBezTo>
                <a:cubicBezTo>
                  <a:pt x="2003804" y="1627580"/>
                  <a:pt x="2242632" y="1972272"/>
                  <a:pt x="2617324" y="2200037"/>
                </a:cubicBezTo>
                <a:lnTo>
                  <a:pt x="2687827" y="2238870"/>
                </a:lnTo>
                <a:lnTo>
                  <a:pt x="2628542" y="2271524"/>
                </a:lnTo>
                <a:cubicBezTo>
                  <a:pt x="2359467" y="2405420"/>
                  <a:pt x="2035092" y="2483604"/>
                  <a:pt x="1685925" y="2483604"/>
                </a:cubicBezTo>
                <a:cubicBezTo>
                  <a:pt x="754814" y="2483604"/>
                  <a:pt x="0" y="1927630"/>
                  <a:pt x="0" y="1241802"/>
                </a:cubicBezTo>
                <a:cubicBezTo>
                  <a:pt x="0" y="555974"/>
                  <a:pt x="754814" y="0"/>
                  <a:pt x="1685925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6FF4CC4-A22E-4C76-8A95-24921CDD7606}"/>
              </a:ext>
            </a:extLst>
          </p:cNvPr>
          <p:cNvSpPr/>
          <p:nvPr/>
        </p:nvSpPr>
        <p:spPr>
          <a:xfrm>
            <a:off x="6052901" y="2159915"/>
            <a:ext cx="2687827" cy="2483604"/>
          </a:xfrm>
          <a:custGeom>
            <a:avLst/>
            <a:gdLst>
              <a:gd name="connsiteX0" fmla="*/ 1001902 w 2687827"/>
              <a:gd name="connsiteY0" fmla="*/ 0 h 2483604"/>
              <a:gd name="connsiteX1" fmla="*/ 2687827 w 2687827"/>
              <a:gd name="connsiteY1" fmla="*/ 1241802 h 2483604"/>
              <a:gd name="connsiteX2" fmla="*/ 1001902 w 2687827"/>
              <a:gd name="connsiteY2" fmla="*/ 2483604 h 2483604"/>
              <a:gd name="connsiteX3" fmla="*/ 59285 w 2687827"/>
              <a:gd name="connsiteY3" fmla="*/ 2271524 h 2483604"/>
              <a:gd name="connsiteX4" fmla="*/ 0 w 2687827"/>
              <a:gd name="connsiteY4" fmla="*/ 2238870 h 2483604"/>
              <a:gd name="connsiteX5" fmla="*/ 70503 w 2687827"/>
              <a:gd name="connsiteY5" fmla="*/ 2200037 h 2483604"/>
              <a:gd name="connsiteX6" fmla="*/ 684023 w 2687827"/>
              <a:gd name="connsiteY6" fmla="*/ 1241802 h 2483604"/>
              <a:gd name="connsiteX7" fmla="*/ 70503 w 2687827"/>
              <a:gd name="connsiteY7" fmla="*/ 283567 h 2483604"/>
              <a:gd name="connsiteX8" fmla="*/ 0 w 2687827"/>
              <a:gd name="connsiteY8" fmla="*/ 244734 h 2483604"/>
              <a:gd name="connsiteX9" fmla="*/ 59285 w 2687827"/>
              <a:gd name="connsiteY9" fmla="*/ 212080 h 2483604"/>
              <a:gd name="connsiteX10" fmla="*/ 1001902 w 2687827"/>
              <a:gd name="connsiteY10" fmla="*/ 0 h 248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7827" h="2483604">
                <a:moveTo>
                  <a:pt x="1001902" y="0"/>
                </a:moveTo>
                <a:cubicBezTo>
                  <a:pt x="1933013" y="0"/>
                  <a:pt x="2687827" y="555974"/>
                  <a:pt x="2687827" y="1241802"/>
                </a:cubicBezTo>
                <a:cubicBezTo>
                  <a:pt x="2687827" y="1927630"/>
                  <a:pt x="1933013" y="2483604"/>
                  <a:pt x="1001902" y="2483604"/>
                </a:cubicBezTo>
                <a:cubicBezTo>
                  <a:pt x="652736" y="2483604"/>
                  <a:pt x="328361" y="2405420"/>
                  <a:pt x="59285" y="2271524"/>
                </a:cubicBezTo>
                <a:lnTo>
                  <a:pt x="0" y="2238870"/>
                </a:lnTo>
                <a:lnTo>
                  <a:pt x="70503" y="2200037"/>
                </a:lnTo>
                <a:cubicBezTo>
                  <a:pt x="445195" y="1972272"/>
                  <a:pt x="684023" y="1627580"/>
                  <a:pt x="684023" y="1241802"/>
                </a:cubicBezTo>
                <a:cubicBezTo>
                  <a:pt x="684023" y="856024"/>
                  <a:pt x="445195" y="511332"/>
                  <a:pt x="70503" y="283567"/>
                </a:cubicBezTo>
                <a:lnTo>
                  <a:pt x="0" y="244734"/>
                </a:lnTo>
                <a:lnTo>
                  <a:pt x="59285" y="212080"/>
                </a:lnTo>
                <a:cubicBezTo>
                  <a:pt x="328361" y="78184"/>
                  <a:pt x="652736" y="0"/>
                  <a:pt x="1001902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E7E6BE-8B2C-4FC1-AAE6-CB9FC0E3AA86}"/>
              </a:ext>
            </a:extLst>
          </p:cNvPr>
          <p:cNvSpPr/>
          <p:nvPr/>
        </p:nvSpPr>
        <p:spPr>
          <a:xfrm>
            <a:off x="280744" y="238248"/>
            <a:ext cx="3363132" cy="218526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A82D47-1D2F-4FA2-9F48-D1E22CBEE604}"/>
              </a:ext>
            </a:extLst>
          </p:cNvPr>
          <p:cNvSpPr/>
          <p:nvPr/>
        </p:nvSpPr>
        <p:spPr>
          <a:xfrm>
            <a:off x="8548126" y="246194"/>
            <a:ext cx="3363132" cy="218526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F45D80-B652-46FA-A508-284A5BAFE8EF}"/>
              </a:ext>
            </a:extLst>
          </p:cNvPr>
          <p:cNvSpPr txBox="1"/>
          <p:nvPr/>
        </p:nvSpPr>
        <p:spPr>
          <a:xfrm>
            <a:off x="713822" y="2522822"/>
            <a:ext cx="250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১২ এর গুণনীয়ক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A799F8-B9C3-437F-BB20-FAB7C7981525}"/>
              </a:ext>
            </a:extLst>
          </p:cNvPr>
          <p:cNvSpPr txBox="1"/>
          <p:nvPr/>
        </p:nvSpPr>
        <p:spPr>
          <a:xfrm>
            <a:off x="9227639" y="2559780"/>
            <a:ext cx="24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৮ এর গুণনীয়ক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58BD56-3317-4815-B398-F975FB5F5573}"/>
              </a:ext>
            </a:extLst>
          </p:cNvPr>
          <p:cNvSpPr txBox="1"/>
          <p:nvPr/>
        </p:nvSpPr>
        <p:spPr>
          <a:xfrm>
            <a:off x="3480092" y="1837313"/>
            <a:ext cx="247328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১২ এর গুণনীয়ক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CA60AF-13DD-4CE2-BA5F-D6C5E8ED555F}"/>
              </a:ext>
            </a:extLst>
          </p:cNvPr>
          <p:cNvSpPr txBox="1"/>
          <p:nvPr/>
        </p:nvSpPr>
        <p:spPr>
          <a:xfrm>
            <a:off x="6378452" y="1851168"/>
            <a:ext cx="2461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৮ এর গুণনীয়ক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EBCDE1F-0130-4680-AC9B-05B70856DF7D}"/>
              </a:ext>
            </a:extLst>
          </p:cNvPr>
          <p:cNvSpPr txBox="1"/>
          <p:nvPr/>
        </p:nvSpPr>
        <p:spPr>
          <a:xfrm>
            <a:off x="543766" y="4952266"/>
            <a:ext cx="8932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/>
              <a:t>আমরা দেখতে পাচ্ছি, ১২ এবং ৮ এর সাধারণ গুণনীয়ক ১, ২, ৪।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024270-00C0-4565-BDB1-BA62107682B5}"/>
              </a:ext>
            </a:extLst>
          </p:cNvPr>
          <p:cNvSpPr txBox="1"/>
          <p:nvPr/>
        </p:nvSpPr>
        <p:spPr>
          <a:xfrm>
            <a:off x="543766" y="4948042"/>
            <a:ext cx="11367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/>
              <a:t>সাধারণ গুণনীয়কের মধ্যে সবচেয়ে বড় সংখ্যাকে “গরিষ্ঠ সাধারণ গুণনীয়ক” বা গসাগু বলে। </a:t>
            </a:r>
            <a:r>
              <a:rPr lang="bn-BD" dirty="0">
                <a:highlight>
                  <a:srgbClr val="FFFF00"/>
                </a:highlight>
              </a:rPr>
              <a:t>১২ এবং ৮ এর গসাগু হলো ৪। 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5649B48-A39D-4AB6-BDA8-889B41425989}"/>
              </a:ext>
            </a:extLst>
          </p:cNvPr>
          <p:cNvSpPr txBox="1"/>
          <p:nvPr/>
        </p:nvSpPr>
        <p:spPr>
          <a:xfrm>
            <a:off x="956049" y="884579"/>
            <a:ext cx="40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FC8CC4-D62E-46BE-A0B7-496098BEE2D2}"/>
              </a:ext>
            </a:extLst>
          </p:cNvPr>
          <p:cNvSpPr txBox="1"/>
          <p:nvPr/>
        </p:nvSpPr>
        <p:spPr>
          <a:xfrm>
            <a:off x="1631354" y="884579"/>
            <a:ext cx="40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F4CDC45-D458-4C3D-A42D-4E0077FBAEAD}"/>
              </a:ext>
            </a:extLst>
          </p:cNvPr>
          <p:cNvSpPr txBox="1"/>
          <p:nvPr/>
        </p:nvSpPr>
        <p:spPr>
          <a:xfrm>
            <a:off x="2637615" y="884579"/>
            <a:ext cx="40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06CBC30-EE0A-4D97-BA68-CD3BC61FDD37}"/>
              </a:ext>
            </a:extLst>
          </p:cNvPr>
          <p:cNvSpPr txBox="1"/>
          <p:nvPr/>
        </p:nvSpPr>
        <p:spPr>
          <a:xfrm>
            <a:off x="2119436" y="884579"/>
            <a:ext cx="40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09E3C91-C7DE-4DE8-9223-20E0E59001E2}"/>
              </a:ext>
            </a:extLst>
          </p:cNvPr>
          <p:cNvSpPr txBox="1"/>
          <p:nvPr/>
        </p:nvSpPr>
        <p:spPr>
          <a:xfrm>
            <a:off x="1465750" y="1489020"/>
            <a:ext cx="40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DB28CD-5029-458F-A36E-70B73450E387}"/>
              </a:ext>
            </a:extLst>
          </p:cNvPr>
          <p:cNvSpPr txBox="1"/>
          <p:nvPr/>
        </p:nvSpPr>
        <p:spPr>
          <a:xfrm>
            <a:off x="2229812" y="1498753"/>
            <a:ext cx="55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5BF5519-B531-4D23-8AD7-01C3A824CAC8}"/>
              </a:ext>
            </a:extLst>
          </p:cNvPr>
          <p:cNvSpPr txBox="1"/>
          <p:nvPr/>
        </p:nvSpPr>
        <p:spPr>
          <a:xfrm>
            <a:off x="956842" y="888548"/>
            <a:ext cx="40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4AD042-C829-45AD-9BA1-E0EAA9465753}"/>
              </a:ext>
            </a:extLst>
          </p:cNvPr>
          <p:cNvSpPr txBox="1"/>
          <p:nvPr/>
        </p:nvSpPr>
        <p:spPr>
          <a:xfrm>
            <a:off x="1632147" y="888548"/>
            <a:ext cx="40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52FBBCF-FD8A-447D-8C07-59276CC9E7C1}"/>
              </a:ext>
            </a:extLst>
          </p:cNvPr>
          <p:cNvSpPr txBox="1"/>
          <p:nvPr/>
        </p:nvSpPr>
        <p:spPr>
          <a:xfrm>
            <a:off x="2638408" y="888548"/>
            <a:ext cx="40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AB5D5CF-54C3-4E01-9C62-BC8A4D3291F4}"/>
              </a:ext>
            </a:extLst>
          </p:cNvPr>
          <p:cNvSpPr txBox="1"/>
          <p:nvPr/>
        </p:nvSpPr>
        <p:spPr>
          <a:xfrm>
            <a:off x="2120229" y="888548"/>
            <a:ext cx="40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67AFA04-31F0-432D-B234-11CF71FD6764}"/>
              </a:ext>
            </a:extLst>
          </p:cNvPr>
          <p:cNvSpPr txBox="1"/>
          <p:nvPr/>
        </p:nvSpPr>
        <p:spPr>
          <a:xfrm>
            <a:off x="1466543" y="1492989"/>
            <a:ext cx="40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DED6F8E-8DC3-4C79-8A80-88098F01A5A1}"/>
              </a:ext>
            </a:extLst>
          </p:cNvPr>
          <p:cNvSpPr txBox="1"/>
          <p:nvPr/>
        </p:nvSpPr>
        <p:spPr>
          <a:xfrm>
            <a:off x="2230605" y="1502722"/>
            <a:ext cx="55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37CA93A-5428-447C-9369-F807E8F37674}"/>
              </a:ext>
            </a:extLst>
          </p:cNvPr>
          <p:cNvSpPr txBox="1"/>
          <p:nvPr/>
        </p:nvSpPr>
        <p:spPr>
          <a:xfrm>
            <a:off x="9068226" y="965839"/>
            <a:ext cx="40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941329-939D-4522-AB09-5225FF7C06FB}"/>
              </a:ext>
            </a:extLst>
          </p:cNvPr>
          <p:cNvSpPr txBox="1"/>
          <p:nvPr/>
        </p:nvSpPr>
        <p:spPr>
          <a:xfrm>
            <a:off x="9883013" y="965839"/>
            <a:ext cx="40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E811EA1-9070-41EF-B8EA-FAA2D1C29032}"/>
              </a:ext>
            </a:extLst>
          </p:cNvPr>
          <p:cNvSpPr txBox="1"/>
          <p:nvPr/>
        </p:nvSpPr>
        <p:spPr>
          <a:xfrm>
            <a:off x="10749792" y="965839"/>
            <a:ext cx="40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F2166BF-1DC7-4B2C-8D17-9C7E29B55A49}"/>
              </a:ext>
            </a:extLst>
          </p:cNvPr>
          <p:cNvSpPr txBox="1"/>
          <p:nvPr/>
        </p:nvSpPr>
        <p:spPr>
          <a:xfrm>
            <a:off x="10025631" y="1644976"/>
            <a:ext cx="40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08A74A6-7B9F-4553-AA9B-CCC5FEBBE733}"/>
              </a:ext>
            </a:extLst>
          </p:cNvPr>
          <p:cNvSpPr txBox="1"/>
          <p:nvPr/>
        </p:nvSpPr>
        <p:spPr>
          <a:xfrm>
            <a:off x="9068226" y="965839"/>
            <a:ext cx="40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B15E235-55F9-4DCE-B939-A2FB88B1CCFC}"/>
              </a:ext>
            </a:extLst>
          </p:cNvPr>
          <p:cNvSpPr txBox="1"/>
          <p:nvPr/>
        </p:nvSpPr>
        <p:spPr>
          <a:xfrm>
            <a:off x="9883013" y="965839"/>
            <a:ext cx="40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2903100-0C35-4410-8655-81787DADF75C}"/>
              </a:ext>
            </a:extLst>
          </p:cNvPr>
          <p:cNvSpPr txBox="1"/>
          <p:nvPr/>
        </p:nvSpPr>
        <p:spPr>
          <a:xfrm>
            <a:off x="10749792" y="965839"/>
            <a:ext cx="40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2C05BF8-21A4-4244-ACFB-4C1ADA94BE3E}"/>
              </a:ext>
            </a:extLst>
          </p:cNvPr>
          <p:cNvSpPr txBox="1"/>
          <p:nvPr/>
        </p:nvSpPr>
        <p:spPr>
          <a:xfrm>
            <a:off x="10025631" y="1644976"/>
            <a:ext cx="40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094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6979 0.2347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1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-0.33671 0.3217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36" y="1608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40781 0.3986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199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21302 0.2226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51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0.39466 0.2453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7" y="122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33932 0.3324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6" y="1662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17917 0.2525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61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25677 0.4094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39" y="2046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17956 0.2398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1" y="1199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0.17995 0.3222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7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/>
      <p:bldP spid="51" grpId="0"/>
      <p:bldP spid="52" grpId="0"/>
      <p:bldP spid="53" grpId="0"/>
      <p:bldP spid="54" grpId="0"/>
      <p:bldP spid="55" grpId="0"/>
      <p:bldP spid="56" grpId="0"/>
      <p:bldP spid="61" grpId="0"/>
      <p:bldP spid="62" grpId="0"/>
      <p:bldP spid="6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CFF863-3EC0-42EB-857F-687964370499}"/>
              </a:ext>
            </a:extLst>
          </p:cNvPr>
          <p:cNvSpPr txBox="1"/>
          <p:nvPr/>
        </p:nvSpPr>
        <p:spPr>
          <a:xfrm>
            <a:off x="530039" y="257304"/>
            <a:ext cx="11233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ছকটি ব্যবহার করে ১৮ এবং ২৪ এর সাধারণ গুণনীয়কগুলো এবং গসাগু নির্ণয় করি।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5E66FA-5E53-428D-8C5F-78A870B3EE84}"/>
              </a:ext>
            </a:extLst>
          </p:cNvPr>
          <p:cNvSpPr txBox="1"/>
          <p:nvPr/>
        </p:nvSpPr>
        <p:spPr>
          <a:xfrm>
            <a:off x="189077" y="1303549"/>
            <a:ext cx="9047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১৮ এর গুণনীয়কঃ১ ২ ৩ ৪ ৫ ৬ ৭ ৮ ৯ ১০ ১১ ১২ ১৩ ১৪ ১৫ ১৬ ১৭ ১৮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53AE73-1BF9-4EEE-B935-6AACC4AE9253}"/>
              </a:ext>
            </a:extLst>
          </p:cNvPr>
          <p:cNvSpPr txBox="1"/>
          <p:nvPr/>
        </p:nvSpPr>
        <p:spPr>
          <a:xfrm>
            <a:off x="189075" y="2349794"/>
            <a:ext cx="11868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২৪ এর গুণনীয়কঃ ১ ২ ৩ ৪ ৫ ৬ ৭ ৮ ৯ ১০ ১১ ১২ ১৩ ১৪ ১৫ ১৬ ১৭ ১৮ ১৯ ২০ ২১ ২২ ২৩ ২৪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E31F84C-FB59-4E44-B9FD-D0EB838B85C0}"/>
              </a:ext>
            </a:extLst>
          </p:cNvPr>
          <p:cNvSpPr/>
          <p:nvPr/>
        </p:nvSpPr>
        <p:spPr>
          <a:xfrm>
            <a:off x="2460154" y="1356393"/>
            <a:ext cx="204102" cy="4332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245B35D-88F3-46E5-B35E-DBCA827E70AF}"/>
              </a:ext>
            </a:extLst>
          </p:cNvPr>
          <p:cNvSpPr/>
          <p:nvPr/>
        </p:nvSpPr>
        <p:spPr>
          <a:xfrm>
            <a:off x="2720975" y="1378457"/>
            <a:ext cx="221162" cy="4332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7598C3E-E164-48C8-974F-263CAEE3D7ED}"/>
              </a:ext>
            </a:extLst>
          </p:cNvPr>
          <p:cNvSpPr/>
          <p:nvPr/>
        </p:nvSpPr>
        <p:spPr>
          <a:xfrm>
            <a:off x="2998856" y="1375874"/>
            <a:ext cx="263494" cy="4332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0243E2-D9FF-4491-B07F-D2F063F24E00}"/>
              </a:ext>
            </a:extLst>
          </p:cNvPr>
          <p:cNvSpPr/>
          <p:nvPr/>
        </p:nvSpPr>
        <p:spPr>
          <a:xfrm>
            <a:off x="3843135" y="1373291"/>
            <a:ext cx="320213" cy="4332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76CCEE4-3204-4BAE-8DA3-6E2C3A92998B}"/>
              </a:ext>
            </a:extLst>
          </p:cNvPr>
          <p:cNvSpPr/>
          <p:nvPr/>
        </p:nvSpPr>
        <p:spPr>
          <a:xfrm>
            <a:off x="4696131" y="1370708"/>
            <a:ext cx="320213" cy="4332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683972-2554-44F1-A8BA-2C111B418E53}"/>
              </a:ext>
            </a:extLst>
          </p:cNvPr>
          <p:cNvSpPr/>
          <p:nvPr/>
        </p:nvSpPr>
        <p:spPr>
          <a:xfrm>
            <a:off x="8639262" y="1368125"/>
            <a:ext cx="412663" cy="4332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A80108-CBE3-42F0-A4AF-5BDBE1A9A214}"/>
              </a:ext>
            </a:extLst>
          </p:cNvPr>
          <p:cNvSpPr/>
          <p:nvPr/>
        </p:nvSpPr>
        <p:spPr>
          <a:xfrm>
            <a:off x="2505521" y="2401342"/>
            <a:ext cx="248012" cy="4332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AE9306-16B4-47A2-8087-72112493EF03}"/>
              </a:ext>
            </a:extLst>
          </p:cNvPr>
          <p:cNvSpPr/>
          <p:nvPr/>
        </p:nvSpPr>
        <p:spPr>
          <a:xfrm>
            <a:off x="2805453" y="2414258"/>
            <a:ext cx="240139" cy="4332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47A5DF2-E386-4E64-9AFC-20C37777E09B}"/>
              </a:ext>
            </a:extLst>
          </p:cNvPr>
          <p:cNvSpPr/>
          <p:nvPr/>
        </p:nvSpPr>
        <p:spPr>
          <a:xfrm>
            <a:off x="3091162" y="2433146"/>
            <a:ext cx="242414" cy="4332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E4919AD-C6EF-4409-A609-7403BDED339E}"/>
              </a:ext>
            </a:extLst>
          </p:cNvPr>
          <p:cNvSpPr/>
          <p:nvPr/>
        </p:nvSpPr>
        <p:spPr>
          <a:xfrm>
            <a:off x="3396077" y="2423839"/>
            <a:ext cx="260886" cy="4332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95722B1-E86F-4D80-A4A1-A1DAC83ABF38}"/>
              </a:ext>
            </a:extLst>
          </p:cNvPr>
          <p:cNvSpPr/>
          <p:nvPr/>
        </p:nvSpPr>
        <p:spPr>
          <a:xfrm>
            <a:off x="3941771" y="2436757"/>
            <a:ext cx="320213" cy="4332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8960EC3-4B14-4C57-9D82-FA33F8144135}"/>
              </a:ext>
            </a:extLst>
          </p:cNvPr>
          <p:cNvSpPr/>
          <p:nvPr/>
        </p:nvSpPr>
        <p:spPr>
          <a:xfrm>
            <a:off x="4481625" y="2447254"/>
            <a:ext cx="320213" cy="4332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2D625D-A92D-48AF-9204-2601DDC44E58}"/>
              </a:ext>
            </a:extLst>
          </p:cNvPr>
          <p:cNvSpPr/>
          <p:nvPr/>
        </p:nvSpPr>
        <p:spPr>
          <a:xfrm>
            <a:off x="5975871" y="2416853"/>
            <a:ext cx="426203" cy="4332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94B38C0-A60C-4592-B27A-B3F2E374909E}"/>
              </a:ext>
            </a:extLst>
          </p:cNvPr>
          <p:cNvSpPr/>
          <p:nvPr/>
        </p:nvSpPr>
        <p:spPr>
          <a:xfrm>
            <a:off x="11530673" y="2414273"/>
            <a:ext cx="426203" cy="4332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8AD0FA-9623-43AA-9BD5-3ACBBBF99074}"/>
              </a:ext>
            </a:extLst>
          </p:cNvPr>
          <p:cNvSpPr txBox="1"/>
          <p:nvPr/>
        </p:nvSpPr>
        <p:spPr>
          <a:xfrm>
            <a:off x="189075" y="3103651"/>
            <a:ext cx="5390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১৮ ও ২৪ এর সাধারণ গুণনীয়ক ১ ২ ৩ ৬।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2304F2-C5BC-4877-A624-2F8A00122057}"/>
              </a:ext>
            </a:extLst>
          </p:cNvPr>
          <p:cNvSpPr txBox="1"/>
          <p:nvPr/>
        </p:nvSpPr>
        <p:spPr>
          <a:xfrm>
            <a:off x="189075" y="3857509"/>
            <a:ext cx="5390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১৮ ও ২৪ এর গরিষ্ঠ সাধারণ গুণনীয়ক  ৬।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710F3C-DCA5-4851-B6F7-8A12EC9871AE}"/>
              </a:ext>
            </a:extLst>
          </p:cNvPr>
          <p:cNvSpPr txBox="1"/>
          <p:nvPr/>
        </p:nvSpPr>
        <p:spPr>
          <a:xfrm>
            <a:off x="189075" y="4740913"/>
            <a:ext cx="3210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১৮ ও ২৪ এর গসাগু  ৬।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50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3A27C7-00F0-4EC8-8F3A-64B52B2F223E}"/>
              </a:ext>
            </a:extLst>
          </p:cNvPr>
          <p:cNvSpPr txBox="1"/>
          <p:nvPr/>
        </p:nvSpPr>
        <p:spPr>
          <a:xfrm>
            <a:off x="340960" y="318627"/>
            <a:ext cx="200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8AE0AA-6C01-4650-853C-391F7C32B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32" y="1406984"/>
            <a:ext cx="11396507" cy="229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08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2B09E4-5340-49C2-A99B-CDB984C41BB8}"/>
              </a:ext>
            </a:extLst>
          </p:cNvPr>
          <p:cNvSpPr txBox="1"/>
          <p:nvPr/>
        </p:nvSpPr>
        <p:spPr>
          <a:xfrm>
            <a:off x="1831029" y="308767"/>
            <a:ext cx="8552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গুণনীয়ক ও গসাগু এর মধ্যে আমরা কী সম্পর্ক দেখতে পাই?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EE3AE0-5BD1-4AC6-A777-C42A40E87882}"/>
              </a:ext>
            </a:extLst>
          </p:cNvPr>
          <p:cNvSpPr txBox="1"/>
          <p:nvPr/>
        </p:nvSpPr>
        <p:spPr>
          <a:xfrm>
            <a:off x="1327334" y="1330010"/>
            <a:ext cx="5877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 এবং ১২ এর সাধারণ গুণনীয়ক       ১, ২, 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6D8438-61E5-4CC7-B1A0-69B9D8F4B22F}"/>
              </a:ext>
            </a:extLst>
          </p:cNvPr>
          <p:cNvCxnSpPr/>
          <p:nvPr/>
        </p:nvCxnSpPr>
        <p:spPr>
          <a:xfrm>
            <a:off x="5458691" y="1620980"/>
            <a:ext cx="5403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422639B-1102-4274-A365-36DC83B2C92E}"/>
              </a:ext>
            </a:extLst>
          </p:cNvPr>
          <p:cNvSpPr txBox="1"/>
          <p:nvPr/>
        </p:nvSpPr>
        <p:spPr>
          <a:xfrm>
            <a:off x="1424314" y="2064307"/>
            <a:ext cx="6514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 এবং ১৮ এর সাধারণ গুণনীয়ক       ১, ২, ৩, ৬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768437-21DF-4A5E-897B-B5915D03F7BC}"/>
              </a:ext>
            </a:extLst>
          </p:cNvPr>
          <p:cNvSpPr txBox="1"/>
          <p:nvPr/>
        </p:nvSpPr>
        <p:spPr>
          <a:xfrm>
            <a:off x="1465879" y="2882325"/>
            <a:ext cx="573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 এবং ১৫ এর সাধারণ গুণনীয়ক       ১, ৩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C6B2371-0444-4A13-BC13-6615E31D099E}"/>
              </a:ext>
            </a:extLst>
          </p:cNvPr>
          <p:cNvCxnSpPr/>
          <p:nvPr/>
        </p:nvCxnSpPr>
        <p:spPr>
          <a:xfrm>
            <a:off x="5735786" y="2341422"/>
            <a:ext cx="5403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19F8BBB-2117-4757-96DC-5176C44233DC}"/>
              </a:ext>
            </a:extLst>
          </p:cNvPr>
          <p:cNvCxnSpPr/>
          <p:nvPr/>
        </p:nvCxnSpPr>
        <p:spPr>
          <a:xfrm>
            <a:off x="5805064" y="3186555"/>
            <a:ext cx="5403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26D5BA-2F5E-456A-BFB1-E8ACD8FCE4B3}"/>
              </a:ext>
            </a:extLst>
          </p:cNvPr>
          <p:cNvCxnSpPr/>
          <p:nvPr/>
        </p:nvCxnSpPr>
        <p:spPr>
          <a:xfrm>
            <a:off x="1856517" y="4045544"/>
            <a:ext cx="54032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81C7FAA-1477-4579-9FC4-53AFF062981E}"/>
              </a:ext>
            </a:extLst>
          </p:cNvPr>
          <p:cNvSpPr txBox="1"/>
          <p:nvPr/>
        </p:nvSpPr>
        <p:spPr>
          <a:xfrm>
            <a:off x="2449553" y="3740776"/>
            <a:ext cx="4754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গুণনীয়ক গসাগু এর গুণনীয়ক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4743E7-7DD1-4C62-8C94-F579120F6E60}"/>
              </a:ext>
            </a:extLst>
          </p:cNvPr>
          <p:cNvSpPr/>
          <p:nvPr/>
        </p:nvSpPr>
        <p:spPr>
          <a:xfrm>
            <a:off x="5999019" y="3765619"/>
            <a:ext cx="1108363" cy="5126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33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4" grpId="0"/>
      <p:bldP spid="16" grpId="0" animBg="1"/>
      <p:bldP spid="1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064E07-6C21-4279-A3A2-2A274C12DED9}"/>
              </a:ext>
            </a:extLst>
          </p:cNvPr>
          <p:cNvSpPr txBox="1"/>
          <p:nvPr/>
        </p:nvSpPr>
        <p:spPr>
          <a:xfrm>
            <a:off x="1844298" y="401755"/>
            <a:ext cx="986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এসো ৪০, ২৪, ৫৬ এর গসাগু কীভাবে নির্ণয় করা যায় তা নিয়ে আলোচনা করি।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25BBEA-55B5-4E53-9320-549379965D0C}"/>
              </a:ext>
            </a:extLst>
          </p:cNvPr>
          <p:cNvSpPr txBox="1"/>
          <p:nvPr/>
        </p:nvSpPr>
        <p:spPr>
          <a:xfrm>
            <a:off x="595926" y="4078480"/>
            <a:ext cx="253473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৫৬ এর গুণনীয়ক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517F8-809D-4327-A337-8E597ADB44EE}"/>
              </a:ext>
            </a:extLst>
          </p:cNvPr>
          <p:cNvSpPr txBox="1"/>
          <p:nvPr/>
        </p:nvSpPr>
        <p:spPr>
          <a:xfrm>
            <a:off x="3453541" y="4078480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48B3F0-98F0-4AA8-AD20-E1D05883796E}"/>
              </a:ext>
            </a:extLst>
          </p:cNvPr>
          <p:cNvSpPr txBox="1"/>
          <p:nvPr/>
        </p:nvSpPr>
        <p:spPr>
          <a:xfrm>
            <a:off x="4097665" y="4078480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74922F-DACA-4B9D-B56B-3793543E7C6F}"/>
              </a:ext>
            </a:extLst>
          </p:cNvPr>
          <p:cNvSpPr txBox="1"/>
          <p:nvPr/>
        </p:nvSpPr>
        <p:spPr>
          <a:xfrm>
            <a:off x="5158003" y="4078480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0FAF97-2FA6-492A-8F0B-E81D681D47D1}"/>
              </a:ext>
            </a:extLst>
          </p:cNvPr>
          <p:cNvSpPr txBox="1"/>
          <p:nvPr/>
        </p:nvSpPr>
        <p:spPr>
          <a:xfrm>
            <a:off x="6714289" y="4078480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78B7F1-0736-4C09-8057-BA28D244117C}"/>
              </a:ext>
            </a:extLst>
          </p:cNvPr>
          <p:cNvSpPr txBox="1"/>
          <p:nvPr/>
        </p:nvSpPr>
        <p:spPr>
          <a:xfrm>
            <a:off x="7207830" y="4078480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8957BF-0BF4-44A7-93CA-2E80DD13E17A}"/>
              </a:ext>
            </a:extLst>
          </p:cNvPr>
          <p:cNvSpPr txBox="1"/>
          <p:nvPr/>
        </p:nvSpPr>
        <p:spPr>
          <a:xfrm>
            <a:off x="8987370" y="4078480"/>
            <a:ext cx="64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AF1057-855D-47E6-AD88-75B97C629174}"/>
              </a:ext>
            </a:extLst>
          </p:cNvPr>
          <p:cNvSpPr txBox="1"/>
          <p:nvPr/>
        </p:nvSpPr>
        <p:spPr>
          <a:xfrm>
            <a:off x="10240146" y="4078480"/>
            <a:ext cx="64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২৮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B8FA6D-CF26-4083-AD60-672F8D7140BC}"/>
              </a:ext>
            </a:extLst>
          </p:cNvPr>
          <p:cNvSpPr txBox="1"/>
          <p:nvPr/>
        </p:nvSpPr>
        <p:spPr>
          <a:xfrm>
            <a:off x="11353439" y="4078480"/>
            <a:ext cx="64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৫৬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2BEE0C-7607-449A-9EEB-7C92EC3CE937}"/>
              </a:ext>
            </a:extLst>
          </p:cNvPr>
          <p:cNvSpPr txBox="1"/>
          <p:nvPr/>
        </p:nvSpPr>
        <p:spPr>
          <a:xfrm>
            <a:off x="608842" y="3009343"/>
            <a:ext cx="253473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৪০ এর গুণনীয়ক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A39AAB-7D59-4F1B-946E-902B1145E736}"/>
              </a:ext>
            </a:extLst>
          </p:cNvPr>
          <p:cNvSpPr txBox="1"/>
          <p:nvPr/>
        </p:nvSpPr>
        <p:spPr>
          <a:xfrm>
            <a:off x="3453541" y="3009343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1939AE-6B68-408C-A734-E2DD376DBA6A}"/>
              </a:ext>
            </a:extLst>
          </p:cNvPr>
          <p:cNvSpPr txBox="1"/>
          <p:nvPr/>
        </p:nvSpPr>
        <p:spPr>
          <a:xfrm>
            <a:off x="4097665" y="3009343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684D4B-CE58-44BA-909E-B6D8D91A42DE}"/>
              </a:ext>
            </a:extLst>
          </p:cNvPr>
          <p:cNvSpPr txBox="1"/>
          <p:nvPr/>
        </p:nvSpPr>
        <p:spPr>
          <a:xfrm>
            <a:off x="5158003" y="3009343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BC60BD-6157-459F-87E7-B53F37161E0C}"/>
              </a:ext>
            </a:extLst>
          </p:cNvPr>
          <p:cNvSpPr txBox="1"/>
          <p:nvPr/>
        </p:nvSpPr>
        <p:spPr>
          <a:xfrm>
            <a:off x="5688819" y="3009343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890E66-BF60-4D78-BBD4-4E0BA777AA35}"/>
              </a:ext>
            </a:extLst>
          </p:cNvPr>
          <p:cNvSpPr txBox="1"/>
          <p:nvPr/>
        </p:nvSpPr>
        <p:spPr>
          <a:xfrm>
            <a:off x="7207830" y="3009343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17D29C-4601-4900-8589-D41FABEA783A}"/>
              </a:ext>
            </a:extLst>
          </p:cNvPr>
          <p:cNvSpPr txBox="1"/>
          <p:nvPr/>
        </p:nvSpPr>
        <p:spPr>
          <a:xfrm>
            <a:off x="7791415" y="3009343"/>
            <a:ext cx="64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CB2AB8-2AB7-4441-A7E2-7254B0C7A4B4}"/>
              </a:ext>
            </a:extLst>
          </p:cNvPr>
          <p:cNvSpPr txBox="1"/>
          <p:nvPr/>
        </p:nvSpPr>
        <p:spPr>
          <a:xfrm>
            <a:off x="9524641" y="3009343"/>
            <a:ext cx="64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7732E9-0C76-4769-82DE-625D5CC2B0A8}"/>
              </a:ext>
            </a:extLst>
          </p:cNvPr>
          <p:cNvSpPr txBox="1"/>
          <p:nvPr/>
        </p:nvSpPr>
        <p:spPr>
          <a:xfrm>
            <a:off x="10777418" y="3009343"/>
            <a:ext cx="64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৪০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EE79FA-4D3C-42B4-9468-26877704D2F6}"/>
              </a:ext>
            </a:extLst>
          </p:cNvPr>
          <p:cNvSpPr txBox="1"/>
          <p:nvPr/>
        </p:nvSpPr>
        <p:spPr>
          <a:xfrm>
            <a:off x="621760" y="2000309"/>
            <a:ext cx="253473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২৪ এর গুণনীয়ক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22C9E8-04AD-4F88-AB91-0EFA470541F5}"/>
              </a:ext>
            </a:extLst>
          </p:cNvPr>
          <p:cNvSpPr txBox="1"/>
          <p:nvPr/>
        </p:nvSpPr>
        <p:spPr>
          <a:xfrm>
            <a:off x="3453541" y="2000309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01CD23-222B-4575-A567-4765D004E3B9}"/>
              </a:ext>
            </a:extLst>
          </p:cNvPr>
          <p:cNvSpPr txBox="1"/>
          <p:nvPr/>
        </p:nvSpPr>
        <p:spPr>
          <a:xfrm>
            <a:off x="4097665" y="2000309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9262C6-39E2-4AEA-81B5-BD0D8074A67D}"/>
              </a:ext>
            </a:extLst>
          </p:cNvPr>
          <p:cNvSpPr txBox="1"/>
          <p:nvPr/>
        </p:nvSpPr>
        <p:spPr>
          <a:xfrm>
            <a:off x="4634940" y="2000309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343794-17E0-458E-B446-02E9A0933F80}"/>
              </a:ext>
            </a:extLst>
          </p:cNvPr>
          <p:cNvSpPr txBox="1"/>
          <p:nvPr/>
        </p:nvSpPr>
        <p:spPr>
          <a:xfrm>
            <a:off x="5158003" y="2000309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731AD8-303D-401F-AEAF-BA119F97D139}"/>
              </a:ext>
            </a:extLst>
          </p:cNvPr>
          <p:cNvSpPr txBox="1"/>
          <p:nvPr/>
        </p:nvSpPr>
        <p:spPr>
          <a:xfrm>
            <a:off x="6195098" y="2000309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1D29D9-A729-434B-A71F-FA2734458ECC}"/>
              </a:ext>
            </a:extLst>
          </p:cNvPr>
          <p:cNvSpPr txBox="1"/>
          <p:nvPr/>
        </p:nvSpPr>
        <p:spPr>
          <a:xfrm>
            <a:off x="7210413" y="2000309"/>
            <a:ext cx="49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196A94-A1BC-4530-AB44-CDDA1B3206F7}"/>
              </a:ext>
            </a:extLst>
          </p:cNvPr>
          <p:cNvSpPr txBox="1"/>
          <p:nvPr/>
        </p:nvSpPr>
        <p:spPr>
          <a:xfrm>
            <a:off x="8344191" y="2000309"/>
            <a:ext cx="64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3D3556-D6A3-40DF-8FC1-2CD68E2BE9AD}"/>
              </a:ext>
            </a:extLst>
          </p:cNvPr>
          <p:cNvSpPr txBox="1"/>
          <p:nvPr/>
        </p:nvSpPr>
        <p:spPr>
          <a:xfrm>
            <a:off x="9937927" y="2000309"/>
            <a:ext cx="64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২৪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E3C8BD4-37BF-4E99-994B-66994F5E85E9}"/>
              </a:ext>
            </a:extLst>
          </p:cNvPr>
          <p:cNvSpPr/>
          <p:nvPr/>
        </p:nvSpPr>
        <p:spPr>
          <a:xfrm>
            <a:off x="3278836" y="1667793"/>
            <a:ext cx="592211" cy="32921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618C750-338E-4FED-9832-AD1362988EAC}"/>
              </a:ext>
            </a:extLst>
          </p:cNvPr>
          <p:cNvSpPr/>
          <p:nvPr/>
        </p:nvSpPr>
        <p:spPr>
          <a:xfrm>
            <a:off x="4017818" y="1695501"/>
            <a:ext cx="495947" cy="32921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F6CE89D-BC09-4A83-865F-3DC55F79BEF8}"/>
              </a:ext>
            </a:extLst>
          </p:cNvPr>
          <p:cNvSpPr/>
          <p:nvPr/>
        </p:nvSpPr>
        <p:spPr>
          <a:xfrm>
            <a:off x="5070769" y="1723208"/>
            <a:ext cx="495947" cy="32921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FC05CCC-CB91-497D-9F0C-1CD35DED80CF}"/>
              </a:ext>
            </a:extLst>
          </p:cNvPr>
          <p:cNvSpPr/>
          <p:nvPr/>
        </p:nvSpPr>
        <p:spPr>
          <a:xfrm>
            <a:off x="7121248" y="1695495"/>
            <a:ext cx="495947" cy="32921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CAA62E-7137-4972-9735-7449DD46B141}"/>
              </a:ext>
            </a:extLst>
          </p:cNvPr>
          <p:cNvSpPr txBox="1"/>
          <p:nvPr/>
        </p:nvSpPr>
        <p:spPr>
          <a:xfrm>
            <a:off x="686953" y="5075697"/>
            <a:ext cx="643429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২৪, ৪০ এবং ৫৬ এর সাধারণ গুণনীয়ক ১, ২, ৪, 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268C545-DC1C-4F4D-AE6D-7859B3EFA636}"/>
              </a:ext>
            </a:extLst>
          </p:cNvPr>
          <p:cNvSpPr txBox="1"/>
          <p:nvPr/>
        </p:nvSpPr>
        <p:spPr>
          <a:xfrm>
            <a:off x="686954" y="5821249"/>
            <a:ext cx="602733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২৪, ৪০ এবং ৫৬ এর গরিষ্ঠ সাধারণ গুণনীয়ক 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3A5569E-AB34-4BA7-B8AD-78DE1ED7CC21}"/>
              </a:ext>
            </a:extLst>
          </p:cNvPr>
          <p:cNvSpPr txBox="1"/>
          <p:nvPr/>
        </p:nvSpPr>
        <p:spPr>
          <a:xfrm>
            <a:off x="7324309" y="5821249"/>
            <a:ext cx="396423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২৪, ৪০ এবং ৫৬ এর গসাগু 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65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CCB63D-74D0-4B87-85EE-29E95DBEA25C}"/>
              </a:ext>
            </a:extLst>
          </p:cNvPr>
          <p:cNvSpPr txBox="1"/>
          <p:nvPr/>
        </p:nvSpPr>
        <p:spPr>
          <a:xfrm>
            <a:off x="340960" y="318627"/>
            <a:ext cx="200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F5BA65-314B-4193-A273-56CD5DAE92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658"/>
          <a:stretch/>
        </p:blipFill>
        <p:spPr>
          <a:xfrm>
            <a:off x="523365" y="2247900"/>
            <a:ext cx="1107853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95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B3DE18-6028-4B44-83C4-24B9E1B8E364}"/>
              </a:ext>
            </a:extLst>
          </p:cNvPr>
          <p:cNvSpPr txBox="1"/>
          <p:nvPr/>
        </p:nvSpPr>
        <p:spPr>
          <a:xfrm>
            <a:off x="5107578" y="869022"/>
            <a:ext cx="2105928" cy="78971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600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DAA82-7C32-491D-86F2-C12FD0D4CDAC}"/>
              </a:ext>
            </a:extLst>
          </p:cNvPr>
          <p:cNvSpPr txBox="1"/>
          <p:nvPr/>
        </p:nvSpPr>
        <p:spPr>
          <a:xfrm>
            <a:off x="243564" y="3581530"/>
            <a:ext cx="5477079" cy="3035334"/>
          </a:xfrm>
          <a:prstGeom prst="rect">
            <a:avLst/>
          </a:prstGeom>
          <a:solidFill>
            <a:schemeClr val="accent1">
              <a:lumMod val="40000"/>
              <a:lumOff val="60000"/>
              <a:alpha val="61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রেজাউল হাসান </a:t>
            </a:r>
          </a:p>
          <a:p>
            <a:pPr algn="ctr"/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 শিক্ষক </a:t>
            </a:r>
          </a:p>
          <a:p>
            <a:pPr algn="ctr"/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২৯ নংআদমপুর সরকারি প্রাথমিক বিদ্যালয় </a:t>
            </a:r>
          </a:p>
          <a:p>
            <a:pPr algn="ctr"/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অষ্টগ্রাম, কিশোরগঞ্জ।   </a:t>
            </a:r>
            <a:endParaRPr lang="en-US" sz="3600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A0904-D41A-41BC-8C4B-670BF3C1B284}"/>
              </a:ext>
            </a:extLst>
          </p:cNvPr>
          <p:cNvSpPr txBox="1"/>
          <p:nvPr/>
        </p:nvSpPr>
        <p:spPr>
          <a:xfrm>
            <a:off x="6737888" y="3524380"/>
            <a:ext cx="5171411" cy="3035334"/>
          </a:xfrm>
          <a:prstGeom prst="rect">
            <a:avLst/>
          </a:prstGeom>
          <a:solidFill>
            <a:schemeClr val="accent1">
              <a:lumMod val="40000"/>
              <a:lumOff val="60000"/>
              <a:alpha val="5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 </a:t>
            </a:r>
          </a:p>
          <a:p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   </a:t>
            </a:r>
          </a:p>
          <a:p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৫  </a:t>
            </a:r>
          </a:p>
          <a:p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  <a:endParaRPr lang="en-US" sz="3600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5BED8-C8E1-4F22-A599-8D3C386A45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08" y="341510"/>
            <a:ext cx="2218633" cy="28102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DB57D3-E494-4A03-94BD-BF1BF23D99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7064" y="298287"/>
            <a:ext cx="2571566" cy="317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42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A6F1FD-1085-4122-B5E8-AEA1357A8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78" y="1094991"/>
            <a:ext cx="4001059" cy="5506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55BD03-69B6-4380-84B8-67AAB6555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021" y="1247401"/>
            <a:ext cx="3753129" cy="53537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5C18D1-7EB7-41EC-BC6E-BFEDA0D27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555" y="1323591"/>
            <a:ext cx="3905795" cy="5287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4D8091-4C28-41C8-A8D2-4C4CB61B9B98}"/>
              </a:ext>
            </a:extLst>
          </p:cNvPr>
          <p:cNvSpPr txBox="1"/>
          <p:nvPr/>
        </p:nvSpPr>
        <p:spPr>
          <a:xfrm>
            <a:off x="302859" y="318627"/>
            <a:ext cx="4001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948FEB-5FB3-43FE-9F73-3AE953738E24}"/>
              </a:ext>
            </a:extLst>
          </p:cNvPr>
          <p:cNvSpPr txBox="1"/>
          <p:nvPr/>
        </p:nvSpPr>
        <p:spPr>
          <a:xfrm>
            <a:off x="4341459" y="204327"/>
            <a:ext cx="7547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৩০, ৩১ ও ৩২ পৃষ্ঠা মনোযোগ সহকারে পড়।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513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79DDCA-222A-4A77-8630-ED9C8E1ADD6F}"/>
              </a:ext>
            </a:extLst>
          </p:cNvPr>
          <p:cNvSpPr txBox="1"/>
          <p:nvPr/>
        </p:nvSpPr>
        <p:spPr>
          <a:xfrm>
            <a:off x="5427311" y="318627"/>
            <a:ext cx="1506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C23-5267-4D4E-A7E3-ACF08ED2075B}"/>
              </a:ext>
            </a:extLst>
          </p:cNvPr>
          <p:cNvSpPr txBox="1"/>
          <p:nvPr/>
        </p:nvSpPr>
        <p:spPr>
          <a:xfrm>
            <a:off x="1341188" y="2166477"/>
            <a:ext cx="4754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গসাগু এর পূর্ণরূপ কী?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১৬ এর গুণনীয়কগুলো লেখ।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১২ এর গুণনীয়ক কয়টি?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১২ ও ১৬ এর গসাগু কত?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32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E5B25E-8256-437A-B8CF-83F9C08275AA}"/>
              </a:ext>
            </a:extLst>
          </p:cNvPr>
          <p:cNvSpPr txBox="1"/>
          <p:nvPr/>
        </p:nvSpPr>
        <p:spPr>
          <a:xfrm>
            <a:off x="340960" y="318627"/>
            <a:ext cx="200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9AFCB1-2998-4862-888F-9C42D42CA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60" y="2103005"/>
            <a:ext cx="9978879" cy="265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95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298421-7FD1-455A-B263-5F128EA4E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73" y="221673"/>
            <a:ext cx="11741727" cy="63950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9B9CFD-1DB2-4B22-943A-8D850D400CBE}"/>
              </a:ext>
            </a:extLst>
          </p:cNvPr>
          <p:cNvSpPr/>
          <p:nvPr/>
        </p:nvSpPr>
        <p:spPr>
          <a:xfrm>
            <a:off x="883602" y="2520109"/>
            <a:ext cx="11419062" cy="914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spcFirstLastPara="1" wrap="none" lIns="113939" tIns="56969" rIns="113939" bIns="56969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14316" u="sng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4316" u="sng" dirty="0">
                <a:ln w="1841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316" u="sng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4316" u="sng" dirty="0">
                <a:ln w="1841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0939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5B751FD-0DB4-4050-B30B-3432D3049C81}"/>
              </a:ext>
            </a:extLst>
          </p:cNvPr>
          <p:cNvSpPr/>
          <p:nvPr/>
        </p:nvSpPr>
        <p:spPr>
          <a:xfrm>
            <a:off x="3965699" y="-712759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1DA7D6-FEF6-40CA-8802-13C04FB61996}"/>
              </a:ext>
            </a:extLst>
          </p:cNvPr>
          <p:cNvSpPr/>
          <p:nvPr/>
        </p:nvSpPr>
        <p:spPr>
          <a:xfrm>
            <a:off x="3965699" y="-712759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B4385EB-D99B-4F98-A6E5-7D5BE17D51FA}"/>
              </a:ext>
            </a:extLst>
          </p:cNvPr>
          <p:cNvSpPr/>
          <p:nvPr/>
        </p:nvSpPr>
        <p:spPr>
          <a:xfrm>
            <a:off x="3965699" y="-712759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7624FF1-C634-4DDF-9917-AFD2358FE314}"/>
              </a:ext>
            </a:extLst>
          </p:cNvPr>
          <p:cNvSpPr/>
          <p:nvPr/>
        </p:nvSpPr>
        <p:spPr>
          <a:xfrm>
            <a:off x="3965699" y="-712759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ACB652-E4D2-4DE2-ABBB-8A8285257928}"/>
              </a:ext>
            </a:extLst>
          </p:cNvPr>
          <p:cNvSpPr/>
          <p:nvPr/>
        </p:nvSpPr>
        <p:spPr>
          <a:xfrm>
            <a:off x="3965699" y="-712759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1321E88-E029-4BC1-AFE9-1D786128839D}"/>
              </a:ext>
            </a:extLst>
          </p:cNvPr>
          <p:cNvSpPr/>
          <p:nvPr/>
        </p:nvSpPr>
        <p:spPr>
          <a:xfrm>
            <a:off x="3965699" y="-712759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D1B00BB-144E-40EA-A74C-B17B4A8294D5}"/>
              </a:ext>
            </a:extLst>
          </p:cNvPr>
          <p:cNvSpPr/>
          <p:nvPr/>
        </p:nvSpPr>
        <p:spPr>
          <a:xfrm>
            <a:off x="3965699" y="-712759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B9F02B3-168F-43A0-8765-B8147973153A}"/>
              </a:ext>
            </a:extLst>
          </p:cNvPr>
          <p:cNvSpPr/>
          <p:nvPr/>
        </p:nvSpPr>
        <p:spPr>
          <a:xfrm>
            <a:off x="3965699" y="-712759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C5A558A-2B57-4952-B473-A94A1EF70333}"/>
              </a:ext>
            </a:extLst>
          </p:cNvPr>
          <p:cNvSpPr/>
          <p:nvPr/>
        </p:nvSpPr>
        <p:spPr>
          <a:xfrm>
            <a:off x="3965699" y="-712759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F1EEFFA-637C-4643-A3D4-A351AB757BE8}"/>
              </a:ext>
            </a:extLst>
          </p:cNvPr>
          <p:cNvSpPr/>
          <p:nvPr/>
        </p:nvSpPr>
        <p:spPr>
          <a:xfrm>
            <a:off x="3965699" y="-712759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90C35ED-C04C-4839-80F8-BB0192DC83D9}"/>
              </a:ext>
            </a:extLst>
          </p:cNvPr>
          <p:cNvSpPr/>
          <p:nvPr/>
        </p:nvSpPr>
        <p:spPr>
          <a:xfrm>
            <a:off x="3965699" y="-712759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2882731-ABA6-4A79-827C-DB14CE4EBDC7}"/>
              </a:ext>
            </a:extLst>
          </p:cNvPr>
          <p:cNvSpPr/>
          <p:nvPr/>
        </p:nvSpPr>
        <p:spPr>
          <a:xfrm>
            <a:off x="3965699" y="-712759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696B0FB-59EF-4A98-86E5-D3096FBEC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20" y="478029"/>
            <a:ext cx="573894" cy="7760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A90546E-C758-4F07-A0AE-AC7D6CB7B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064" y="857408"/>
            <a:ext cx="573894" cy="7760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C0488F8-8917-4E69-9E25-981AB6EA9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484" y="478030"/>
            <a:ext cx="573894" cy="77609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E1322F5-73DC-40A4-BAC8-86D54B2F4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756" y="961015"/>
            <a:ext cx="573894" cy="7760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F30BD45-1126-456E-91BD-D55B1F19D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671" y="1039305"/>
            <a:ext cx="573894" cy="77609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858FA7C-D8BF-49B8-8538-BDF4AA158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62" y="458280"/>
            <a:ext cx="573894" cy="77609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983C137-9C05-48F3-8DCB-483540841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115" y="177859"/>
            <a:ext cx="573894" cy="77609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2563F22-4F02-4806-B967-0186C9D8B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611" y="81313"/>
            <a:ext cx="573894" cy="77609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E999FAC-77B5-419F-B5D0-0093AC9E6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59" y="37350"/>
            <a:ext cx="573894" cy="77609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E99C3CD-C14C-4FCC-A7D0-92227A125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55" y="233907"/>
            <a:ext cx="573894" cy="77609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B80D0E7-1A0C-4871-932F-7A14B37AB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206" y="817882"/>
            <a:ext cx="573894" cy="7760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F0259D4-E85B-42FF-8A95-34090275D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712" y="934934"/>
            <a:ext cx="573894" cy="7760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4283E6-CF21-4319-ABFF-2E86827C0AEB}"/>
              </a:ext>
            </a:extLst>
          </p:cNvPr>
          <p:cNvSpPr txBox="1"/>
          <p:nvPr/>
        </p:nvSpPr>
        <p:spPr>
          <a:xfrm>
            <a:off x="2590801" y="2768113"/>
            <a:ext cx="765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পাত্রে ১২ টি আপেল আছে।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আমি যদি একজনকে ১২ টি আপেল দিতে চাই তাহলে,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467A9EA-5CE7-4054-ABD7-FD960D3B7D1A}"/>
                  </a:ext>
                </a:extLst>
              </p:cNvPr>
              <p:cNvSpPr txBox="1"/>
              <p:nvPr/>
            </p:nvSpPr>
            <p:spPr>
              <a:xfrm>
                <a:off x="2549117" y="4073935"/>
                <a:ext cx="24955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১২ = ১ </a:t>
                </a:r>
                <a14:m>
                  <m:oMath xmlns:m="http://schemas.openxmlformats.org/officeDocument/2006/math">
                    <m:r>
                      <a:rPr lang="bn-BD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১২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467A9EA-5CE7-4054-ABD7-FD960D3B7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117" y="4073935"/>
                <a:ext cx="2495550" cy="646331"/>
              </a:xfrm>
              <a:prstGeom prst="rect">
                <a:avLst/>
              </a:prstGeom>
              <a:blipFill>
                <a:blip r:embed="rId4"/>
                <a:stretch>
                  <a:fillRect l="-7317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5579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5B751FD-0DB4-4050-B30B-3432D3049C81}"/>
              </a:ext>
            </a:extLst>
          </p:cNvPr>
          <p:cNvSpPr/>
          <p:nvPr/>
        </p:nvSpPr>
        <p:spPr>
          <a:xfrm>
            <a:off x="6994649" y="258289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1DA7D6-FEF6-40CA-8802-13C04FB61996}"/>
              </a:ext>
            </a:extLst>
          </p:cNvPr>
          <p:cNvSpPr/>
          <p:nvPr/>
        </p:nvSpPr>
        <p:spPr>
          <a:xfrm>
            <a:off x="6994649" y="258289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B4385EB-D99B-4F98-A6E5-7D5BE17D51FA}"/>
              </a:ext>
            </a:extLst>
          </p:cNvPr>
          <p:cNvSpPr/>
          <p:nvPr/>
        </p:nvSpPr>
        <p:spPr>
          <a:xfrm>
            <a:off x="6994649" y="258289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7624FF1-C634-4DDF-9917-AFD2358FE314}"/>
              </a:ext>
            </a:extLst>
          </p:cNvPr>
          <p:cNvSpPr/>
          <p:nvPr/>
        </p:nvSpPr>
        <p:spPr>
          <a:xfrm>
            <a:off x="6994649" y="258289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ACB652-E4D2-4DE2-ABBB-8A8285257928}"/>
              </a:ext>
            </a:extLst>
          </p:cNvPr>
          <p:cNvSpPr/>
          <p:nvPr/>
        </p:nvSpPr>
        <p:spPr>
          <a:xfrm>
            <a:off x="6994649" y="258289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1321E88-E029-4BC1-AFE9-1D786128839D}"/>
              </a:ext>
            </a:extLst>
          </p:cNvPr>
          <p:cNvSpPr/>
          <p:nvPr/>
        </p:nvSpPr>
        <p:spPr>
          <a:xfrm>
            <a:off x="6994649" y="258289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D1B00BB-144E-40EA-A74C-B17B4A8294D5}"/>
              </a:ext>
            </a:extLst>
          </p:cNvPr>
          <p:cNvSpPr/>
          <p:nvPr/>
        </p:nvSpPr>
        <p:spPr>
          <a:xfrm>
            <a:off x="6994649" y="258289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B9F02B3-168F-43A0-8765-B8147973153A}"/>
              </a:ext>
            </a:extLst>
          </p:cNvPr>
          <p:cNvSpPr/>
          <p:nvPr/>
        </p:nvSpPr>
        <p:spPr>
          <a:xfrm>
            <a:off x="6994649" y="258289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C5A558A-2B57-4952-B473-A94A1EF70333}"/>
              </a:ext>
            </a:extLst>
          </p:cNvPr>
          <p:cNvSpPr/>
          <p:nvPr/>
        </p:nvSpPr>
        <p:spPr>
          <a:xfrm>
            <a:off x="6994649" y="258289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F1EEFFA-637C-4643-A3D4-A351AB757BE8}"/>
              </a:ext>
            </a:extLst>
          </p:cNvPr>
          <p:cNvSpPr/>
          <p:nvPr/>
        </p:nvSpPr>
        <p:spPr>
          <a:xfrm>
            <a:off x="6994649" y="258289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90C35ED-C04C-4839-80F8-BB0192DC83D9}"/>
              </a:ext>
            </a:extLst>
          </p:cNvPr>
          <p:cNvSpPr/>
          <p:nvPr/>
        </p:nvSpPr>
        <p:spPr>
          <a:xfrm>
            <a:off x="6994649" y="258289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2882731-ABA6-4A79-827C-DB14CE4EBDC7}"/>
              </a:ext>
            </a:extLst>
          </p:cNvPr>
          <p:cNvSpPr/>
          <p:nvPr/>
        </p:nvSpPr>
        <p:spPr>
          <a:xfrm>
            <a:off x="266725" y="2889959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696B0FB-59EF-4A98-86E5-D3096FBEC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70" y="3773679"/>
            <a:ext cx="573894" cy="7760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A90546E-C758-4F07-A0AE-AC7D6CB7B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56" y="4305652"/>
            <a:ext cx="573894" cy="7760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C0488F8-8917-4E69-9E25-981AB6EA9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565" y="3715342"/>
            <a:ext cx="573894" cy="77609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E1322F5-73DC-40A4-BAC8-86D54B2F4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706" y="4256665"/>
            <a:ext cx="573894" cy="7760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F30BD45-1126-456E-91BD-D55B1F19D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751" y="4230304"/>
            <a:ext cx="573894" cy="77609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858FA7C-D8BF-49B8-8538-BDF4AA158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39" y="3734744"/>
            <a:ext cx="573894" cy="77609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983C137-9C05-48F3-8DCB-483540841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65" y="3473509"/>
            <a:ext cx="573894" cy="77609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2563F22-4F02-4806-B967-0186C9D8B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507" y="4281008"/>
            <a:ext cx="573894" cy="77609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E999FAC-77B5-419F-B5D0-0093AC9E6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009" y="3333000"/>
            <a:ext cx="573894" cy="77609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E99C3CD-C14C-4FCC-A7D0-92227A125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989" y="3931811"/>
            <a:ext cx="573894" cy="77609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B80D0E7-1A0C-4871-932F-7A14B37AB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156" y="4113532"/>
            <a:ext cx="573894" cy="7760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F0259D4-E85B-42FF-8A95-34090275D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24" y="4500181"/>
            <a:ext cx="573894" cy="7760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009AAC6-F49A-4DFC-B786-089E16CF5AAD}"/>
              </a:ext>
            </a:extLst>
          </p:cNvPr>
          <p:cNvSpPr txBox="1"/>
          <p:nvPr/>
        </p:nvSpPr>
        <p:spPr>
          <a:xfrm>
            <a:off x="2615884" y="292217"/>
            <a:ext cx="6937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১২ টি আপেল যদি ২ জনকে দেওয়া হয়, তাহলে-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01213D-1D57-4243-A763-5EE91A887A8F}"/>
                  </a:ext>
                </a:extLst>
              </p:cNvPr>
              <p:cNvSpPr txBox="1"/>
              <p:nvPr/>
            </p:nvSpPr>
            <p:spPr>
              <a:xfrm>
                <a:off x="2614859" y="1072873"/>
                <a:ext cx="25590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১২ = ২ </a:t>
                </a:r>
                <a14:m>
                  <m:oMath xmlns:m="http://schemas.openxmlformats.org/officeDocument/2006/math">
                    <m:r>
                      <a:rPr lang="bn-BD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৬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01213D-1D57-4243-A763-5EE91A887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859" y="1072873"/>
                <a:ext cx="2559026" cy="646331"/>
              </a:xfrm>
              <a:prstGeom prst="rect">
                <a:avLst/>
              </a:prstGeom>
              <a:blipFill>
                <a:blip r:embed="rId4"/>
                <a:stretch>
                  <a:fillRect l="-7381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7D2897FD-E59F-49CC-9D0F-F30F2D3DB9D4}"/>
              </a:ext>
            </a:extLst>
          </p:cNvPr>
          <p:cNvSpPr txBox="1"/>
          <p:nvPr/>
        </p:nvSpPr>
        <p:spPr>
          <a:xfrm>
            <a:off x="2615884" y="1816592"/>
            <a:ext cx="6937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 প্রত্যেকে ৬ টি করে আপেল পাবে।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783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5B751FD-0DB4-4050-B30B-3432D3049C81}"/>
              </a:ext>
            </a:extLst>
          </p:cNvPr>
          <p:cNvSpPr/>
          <p:nvPr/>
        </p:nvSpPr>
        <p:spPr>
          <a:xfrm>
            <a:off x="7566149" y="275434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1DA7D6-FEF6-40CA-8802-13C04FB61996}"/>
              </a:ext>
            </a:extLst>
          </p:cNvPr>
          <p:cNvSpPr/>
          <p:nvPr/>
        </p:nvSpPr>
        <p:spPr>
          <a:xfrm>
            <a:off x="7566149" y="275434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B4385EB-D99B-4F98-A6E5-7D5BE17D51FA}"/>
              </a:ext>
            </a:extLst>
          </p:cNvPr>
          <p:cNvSpPr/>
          <p:nvPr/>
        </p:nvSpPr>
        <p:spPr>
          <a:xfrm>
            <a:off x="7566149" y="275434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7624FF1-C634-4DDF-9917-AFD2358FE314}"/>
              </a:ext>
            </a:extLst>
          </p:cNvPr>
          <p:cNvSpPr/>
          <p:nvPr/>
        </p:nvSpPr>
        <p:spPr>
          <a:xfrm>
            <a:off x="7566149" y="275434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ACB652-E4D2-4DE2-ABBB-8A8285257928}"/>
              </a:ext>
            </a:extLst>
          </p:cNvPr>
          <p:cNvSpPr/>
          <p:nvPr/>
        </p:nvSpPr>
        <p:spPr>
          <a:xfrm>
            <a:off x="7566149" y="275434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1321E88-E029-4BC1-AFE9-1D786128839D}"/>
              </a:ext>
            </a:extLst>
          </p:cNvPr>
          <p:cNvSpPr/>
          <p:nvPr/>
        </p:nvSpPr>
        <p:spPr>
          <a:xfrm>
            <a:off x="7566149" y="275434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D1B00BB-144E-40EA-A74C-B17B4A8294D5}"/>
              </a:ext>
            </a:extLst>
          </p:cNvPr>
          <p:cNvSpPr/>
          <p:nvPr/>
        </p:nvSpPr>
        <p:spPr>
          <a:xfrm>
            <a:off x="7566149" y="275434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B9F02B3-168F-43A0-8765-B8147973153A}"/>
              </a:ext>
            </a:extLst>
          </p:cNvPr>
          <p:cNvSpPr/>
          <p:nvPr/>
        </p:nvSpPr>
        <p:spPr>
          <a:xfrm>
            <a:off x="7566149" y="275434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C5A558A-2B57-4952-B473-A94A1EF70333}"/>
              </a:ext>
            </a:extLst>
          </p:cNvPr>
          <p:cNvSpPr/>
          <p:nvPr/>
        </p:nvSpPr>
        <p:spPr>
          <a:xfrm>
            <a:off x="7566149" y="275434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F1EEFFA-637C-4643-A3D4-A351AB757BE8}"/>
              </a:ext>
            </a:extLst>
          </p:cNvPr>
          <p:cNvSpPr/>
          <p:nvPr/>
        </p:nvSpPr>
        <p:spPr>
          <a:xfrm>
            <a:off x="7566149" y="275434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90C35ED-C04C-4839-80F8-BB0192DC83D9}"/>
              </a:ext>
            </a:extLst>
          </p:cNvPr>
          <p:cNvSpPr/>
          <p:nvPr/>
        </p:nvSpPr>
        <p:spPr>
          <a:xfrm>
            <a:off x="3680601" y="943742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2882731-ABA6-4A79-827C-DB14CE4EBDC7}"/>
              </a:ext>
            </a:extLst>
          </p:cNvPr>
          <p:cNvSpPr/>
          <p:nvPr/>
        </p:nvSpPr>
        <p:spPr>
          <a:xfrm>
            <a:off x="-38075" y="2889959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696B0FB-59EF-4A98-86E5-D3096FBEC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929" y="3716546"/>
            <a:ext cx="573894" cy="7760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A90546E-C758-4F07-A0AE-AC7D6CB7B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6" y="4305652"/>
            <a:ext cx="573894" cy="7760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C0488F8-8917-4E69-9E25-981AB6EA9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765" y="3715342"/>
            <a:ext cx="573894" cy="77609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E1322F5-73DC-40A4-BAC8-86D54B2F4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206" y="4428115"/>
            <a:ext cx="573894" cy="7760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F30BD45-1126-456E-91BD-D55B1F19D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951" y="4230304"/>
            <a:ext cx="573894" cy="77609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858FA7C-D8BF-49B8-8538-BDF4AA158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905" y="2113864"/>
            <a:ext cx="573894" cy="77609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983C137-9C05-48F3-8DCB-483540841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565" y="3644959"/>
            <a:ext cx="573894" cy="77609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2563F22-4F02-4806-B967-0186C9D8B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8" y="2536523"/>
            <a:ext cx="573894" cy="77609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E999FAC-77B5-419F-B5D0-0093AC9E6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83" y="1732800"/>
            <a:ext cx="573894" cy="77609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E99C3CD-C14C-4FCC-A7D0-92227A125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288" y="4173516"/>
            <a:ext cx="573894" cy="77609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B80D0E7-1A0C-4871-932F-7A14B37AB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11" y="2305655"/>
            <a:ext cx="573894" cy="7760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F0259D4-E85B-42FF-8A95-34090275D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24" y="4500181"/>
            <a:ext cx="573894" cy="7760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B826AEA-1F45-428B-9928-147FFCF2CB91}"/>
              </a:ext>
            </a:extLst>
          </p:cNvPr>
          <p:cNvSpPr txBox="1"/>
          <p:nvPr/>
        </p:nvSpPr>
        <p:spPr>
          <a:xfrm>
            <a:off x="2615884" y="292217"/>
            <a:ext cx="6937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১২ টি আপেল যদি ৩ জনকে দেওয়া হয়, তাহলে-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9BE4A8F-1571-4856-91D3-F91436A5518F}"/>
                  </a:ext>
                </a:extLst>
              </p:cNvPr>
              <p:cNvSpPr txBox="1"/>
              <p:nvPr/>
            </p:nvSpPr>
            <p:spPr>
              <a:xfrm>
                <a:off x="2614859" y="1072873"/>
                <a:ext cx="25590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১২ = ৩ </a:t>
                </a:r>
                <a14:m>
                  <m:oMath xmlns:m="http://schemas.openxmlformats.org/officeDocument/2006/math">
                    <m:r>
                      <a:rPr lang="bn-BD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৪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9BE4A8F-1571-4856-91D3-F91436A55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859" y="1072873"/>
                <a:ext cx="2559026" cy="646331"/>
              </a:xfrm>
              <a:prstGeom prst="rect">
                <a:avLst/>
              </a:prstGeom>
              <a:blipFill>
                <a:blip r:embed="rId4"/>
                <a:stretch>
                  <a:fillRect l="-7381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43A0EDDF-4A20-49A6-B33A-B39CA4D88A71}"/>
              </a:ext>
            </a:extLst>
          </p:cNvPr>
          <p:cNvSpPr txBox="1"/>
          <p:nvPr/>
        </p:nvSpPr>
        <p:spPr>
          <a:xfrm>
            <a:off x="5650955" y="1101918"/>
            <a:ext cx="5817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 প্রত্যেকে ৪ টি করে আপেল পাবে।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99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5B751FD-0DB4-4050-B30B-3432D3049C81}"/>
              </a:ext>
            </a:extLst>
          </p:cNvPr>
          <p:cNvSpPr/>
          <p:nvPr/>
        </p:nvSpPr>
        <p:spPr>
          <a:xfrm>
            <a:off x="7450178" y="376399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1DA7D6-FEF6-40CA-8802-13C04FB61996}"/>
              </a:ext>
            </a:extLst>
          </p:cNvPr>
          <p:cNvSpPr/>
          <p:nvPr/>
        </p:nvSpPr>
        <p:spPr>
          <a:xfrm>
            <a:off x="7450178" y="376399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B4385EB-D99B-4F98-A6E5-7D5BE17D51FA}"/>
              </a:ext>
            </a:extLst>
          </p:cNvPr>
          <p:cNvSpPr/>
          <p:nvPr/>
        </p:nvSpPr>
        <p:spPr>
          <a:xfrm>
            <a:off x="7450178" y="376399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7624FF1-C634-4DDF-9917-AFD2358FE314}"/>
              </a:ext>
            </a:extLst>
          </p:cNvPr>
          <p:cNvSpPr/>
          <p:nvPr/>
        </p:nvSpPr>
        <p:spPr>
          <a:xfrm>
            <a:off x="7450178" y="376399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ACB652-E4D2-4DE2-ABBB-8A8285257928}"/>
              </a:ext>
            </a:extLst>
          </p:cNvPr>
          <p:cNvSpPr/>
          <p:nvPr/>
        </p:nvSpPr>
        <p:spPr>
          <a:xfrm>
            <a:off x="7450178" y="376399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1321E88-E029-4BC1-AFE9-1D786128839D}"/>
              </a:ext>
            </a:extLst>
          </p:cNvPr>
          <p:cNvSpPr/>
          <p:nvPr/>
        </p:nvSpPr>
        <p:spPr>
          <a:xfrm>
            <a:off x="7450178" y="376399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D1B00BB-144E-40EA-A74C-B17B4A8294D5}"/>
              </a:ext>
            </a:extLst>
          </p:cNvPr>
          <p:cNvSpPr/>
          <p:nvPr/>
        </p:nvSpPr>
        <p:spPr>
          <a:xfrm>
            <a:off x="7450178" y="376399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B9F02B3-168F-43A0-8765-B8147973153A}"/>
              </a:ext>
            </a:extLst>
          </p:cNvPr>
          <p:cNvSpPr/>
          <p:nvPr/>
        </p:nvSpPr>
        <p:spPr>
          <a:xfrm>
            <a:off x="7450178" y="376399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C5A558A-2B57-4952-B473-A94A1EF70333}"/>
              </a:ext>
            </a:extLst>
          </p:cNvPr>
          <p:cNvSpPr/>
          <p:nvPr/>
        </p:nvSpPr>
        <p:spPr>
          <a:xfrm>
            <a:off x="7450178" y="376399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F1EEFFA-637C-4643-A3D4-A351AB757BE8}"/>
              </a:ext>
            </a:extLst>
          </p:cNvPr>
          <p:cNvSpPr/>
          <p:nvPr/>
        </p:nvSpPr>
        <p:spPr>
          <a:xfrm>
            <a:off x="7334207" y="1273794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90C35ED-C04C-4839-80F8-BB0192DC83D9}"/>
              </a:ext>
            </a:extLst>
          </p:cNvPr>
          <p:cNvSpPr/>
          <p:nvPr/>
        </p:nvSpPr>
        <p:spPr>
          <a:xfrm>
            <a:off x="325838" y="943742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2882731-ABA6-4A79-827C-DB14CE4EBDC7}"/>
              </a:ext>
            </a:extLst>
          </p:cNvPr>
          <p:cNvSpPr/>
          <p:nvPr/>
        </p:nvSpPr>
        <p:spPr>
          <a:xfrm>
            <a:off x="325838" y="3728159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696B0FB-59EF-4A98-86E5-D3096FBEC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532" y="5020181"/>
            <a:ext cx="573894" cy="7760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A90546E-C758-4F07-A0AE-AC7D6CB7B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30" y="4808111"/>
            <a:ext cx="573894" cy="7760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C0488F8-8917-4E69-9E25-981AB6EA9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620" y="2723585"/>
            <a:ext cx="573894" cy="77609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E1322F5-73DC-40A4-BAC8-86D54B2F4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979" y="4965632"/>
            <a:ext cx="573894" cy="7760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F30BD45-1126-456E-91BD-D55B1F19D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951" y="5068504"/>
            <a:ext cx="573894" cy="77609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858FA7C-D8BF-49B8-8538-BDF4AA158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55" y="2113864"/>
            <a:ext cx="573894" cy="77609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983C137-9C05-48F3-8DCB-483540841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936" y="2536523"/>
            <a:ext cx="573894" cy="77609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2563F22-4F02-4806-B967-0186C9D8B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89" y="2148475"/>
            <a:ext cx="573894" cy="77609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E999FAC-77B5-419F-B5D0-0093AC9E6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05" y="2247660"/>
            <a:ext cx="573894" cy="77609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E99C3CD-C14C-4FCC-A7D0-92227A125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744" y="4812491"/>
            <a:ext cx="573894" cy="77609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B80D0E7-1A0C-4871-932F-7A14B37AB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023" y="2501911"/>
            <a:ext cx="573894" cy="7760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F0259D4-E85B-42FF-8A95-34090275D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24" y="5338381"/>
            <a:ext cx="573894" cy="7760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D28641B-DC68-4506-99E7-3A7917237D00}"/>
              </a:ext>
            </a:extLst>
          </p:cNvPr>
          <p:cNvSpPr txBox="1"/>
          <p:nvPr/>
        </p:nvSpPr>
        <p:spPr>
          <a:xfrm>
            <a:off x="2615884" y="289822"/>
            <a:ext cx="6937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১২ টি আপেল যদি ৪ জনকে দেওয়া হয়, তাহলে-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58EA784-93AF-4BA1-B9F2-DE95472EB219}"/>
                  </a:ext>
                </a:extLst>
              </p:cNvPr>
              <p:cNvSpPr txBox="1"/>
              <p:nvPr/>
            </p:nvSpPr>
            <p:spPr>
              <a:xfrm>
                <a:off x="2614859" y="1070478"/>
                <a:ext cx="25590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১২ = ৪ </a:t>
                </a:r>
                <a14:m>
                  <m:oMath xmlns:m="http://schemas.openxmlformats.org/officeDocument/2006/math">
                    <m:r>
                      <a:rPr lang="bn-BD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58EA784-93AF-4BA1-B9F2-DE95472EB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859" y="1070478"/>
                <a:ext cx="2559026" cy="646331"/>
              </a:xfrm>
              <a:prstGeom prst="rect">
                <a:avLst/>
              </a:prstGeom>
              <a:blipFill>
                <a:blip r:embed="rId4"/>
                <a:stretch>
                  <a:fillRect l="-7381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8E499C4F-4045-43C7-BE45-A8CFDC3A0719}"/>
              </a:ext>
            </a:extLst>
          </p:cNvPr>
          <p:cNvSpPr txBox="1"/>
          <p:nvPr/>
        </p:nvSpPr>
        <p:spPr>
          <a:xfrm>
            <a:off x="5650955" y="1099523"/>
            <a:ext cx="5817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 প্রত্যেকে ৩ টি করে আপেল পাবে।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621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5B751FD-0DB4-4050-B30B-3432D3049C81}"/>
              </a:ext>
            </a:extLst>
          </p:cNvPr>
          <p:cNvSpPr/>
          <p:nvPr/>
        </p:nvSpPr>
        <p:spPr>
          <a:xfrm>
            <a:off x="7492741" y="376399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1DA7D6-FEF6-40CA-8802-13C04FB61996}"/>
              </a:ext>
            </a:extLst>
          </p:cNvPr>
          <p:cNvSpPr/>
          <p:nvPr/>
        </p:nvSpPr>
        <p:spPr>
          <a:xfrm>
            <a:off x="7492741" y="376399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B4385EB-D99B-4F98-A6E5-7D5BE17D51FA}"/>
              </a:ext>
            </a:extLst>
          </p:cNvPr>
          <p:cNvSpPr/>
          <p:nvPr/>
        </p:nvSpPr>
        <p:spPr>
          <a:xfrm>
            <a:off x="7492741" y="376399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7624FF1-C634-4DDF-9917-AFD2358FE314}"/>
              </a:ext>
            </a:extLst>
          </p:cNvPr>
          <p:cNvSpPr/>
          <p:nvPr/>
        </p:nvSpPr>
        <p:spPr>
          <a:xfrm>
            <a:off x="7492741" y="376399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ACB652-E4D2-4DE2-ABBB-8A8285257928}"/>
              </a:ext>
            </a:extLst>
          </p:cNvPr>
          <p:cNvSpPr/>
          <p:nvPr/>
        </p:nvSpPr>
        <p:spPr>
          <a:xfrm>
            <a:off x="7492741" y="376399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1321E88-E029-4BC1-AFE9-1D786128839D}"/>
              </a:ext>
            </a:extLst>
          </p:cNvPr>
          <p:cNvSpPr/>
          <p:nvPr/>
        </p:nvSpPr>
        <p:spPr>
          <a:xfrm>
            <a:off x="7492741" y="376399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D1B00BB-144E-40EA-A74C-B17B4A8294D5}"/>
              </a:ext>
            </a:extLst>
          </p:cNvPr>
          <p:cNvSpPr/>
          <p:nvPr/>
        </p:nvSpPr>
        <p:spPr>
          <a:xfrm>
            <a:off x="7492741" y="376399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B9F02B3-168F-43A0-8765-B8147973153A}"/>
              </a:ext>
            </a:extLst>
          </p:cNvPr>
          <p:cNvSpPr/>
          <p:nvPr/>
        </p:nvSpPr>
        <p:spPr>
          <a:xfrm>
            <a:off x="275106" y="-253765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C5A558A-2B57-4952-B473-A94A1EF70333}"/>
              </a:ext>
            </a:extLst>
          </p:cNvPr>
          <p:cNvSpPr/>
          <p:nvPr/>
        </p:nvSpPr>
        <p:spPr>
          <a:xfrm>
            <a:off x="7419334" y="-314604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F1EEFFA-637C-4643-A3D4-A351AB757BE8}"/>
              </a:ext>
            </a:extLst>
          </p:cNvPr>
          <p:cNvSpPr/>
          <p:nvPr/>
        </p:nvSpPr>
        <p:spPr>
          <a:xfrm>
            <a:off x="7419334" y="1654794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90C35ED-C04C-4839-80F8-BB0192DC83D9}"/>
              </a:ext>
            </a:extLst>
          </p:cNvPr>
          <p:cNvSpPr/>
          <p:nvPr/>
        </p:nvSpPr>
        <p:spPr>
          <a:xfrm>
            <a:off x="275106" y="1781942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2882731-ABA6-4A79-827C-DB14CE4EBDC7}"/>
              </a:ext>
            </a:extLst>
          </p:cNvPr>
          <p:cNvSpPr/>
          <p:nvPr/>
        </p:nvSpPr>
        <p:spPr>
          <a:xfrm>
            <a:off x="275106" y="3728159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696B0FB-59EF-4A98-86E5-D3096FBEC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170" y="5030979"/>
            <a:ext cx="573894" cy="7760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A90546E-C758-4F07-A0AE-AC7D6CB7B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70" y="5022382"/>
            <a:ext cx="573894" cy="7760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C0488F8-8917-4E69-9E25-981AB6EA9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820" y="3104585"/>
            <a:ext cx="573894" cy="77609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E1322F5-73DC-40A4-BAC8-86D54B2F4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601" y="987583"/>
            <a:ext cx="573894" cy="7760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F30BD45-1126-456E-91BD-D55B1F19D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67" y="1143859"/>
            <a:ext cx="573894" cy="77609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858FA7C-D8BF-49B8-8538-BDF4AA158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285" y="2913075"/>
            <a:ext cx="573894" cy="77609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983C137-9C05-48F3-8DCB-483540841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136" y="2917523"/>
            <a:ext cx="573894" cy="77609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2563F22-4F02-4806-B967-0186C9D8B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12" y="3143855"/>
            <a:ext cx="573894" cy="77609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E999FAC-77B5-419F-B5D0-0093AC9E6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12" y="1005847"/>
            <a:ext cx="573894" cy="77609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E99C3CD-C14C-4FCC-A7D0-92227A125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689" y="5189111"/>
            <a:ext cx="573894" cy="77609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B80D0E7-1A0C-4871-932F-7A14B37AB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915" y="758446"/>
            <a:ext cx="573894" cy="7760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F0259D4-E85B-42FF-8A95-34090275D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72" y="5022695"/>
            <a:ext cx="573894" cy="7760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B499135-95A9-4D14-95AC-5548D7EF24BF}"/>
              </a:ext>
            </a:extLst>
          </p:cNvPr>
          <p:cNvSpPr txBox="1"/>
          <p:nvPr/>
        </p:nvSpPr>
        <p:spPr>
          <a:xfrm>
            <a:off x="2615884" y="137422"/>
            <a:ext cx="6937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১২ টি আপেল যদি ৬ জনকে দেওয়া হয়, তাহলে-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53D87BE-53C1-407C-AFA0-3E2D67FC47C1}"/>
                  </a:ext>
                </a:extLst>
              </p:cNvPr>
              <p:cNvSpPr txBox="1"/>
              <p:nvPr/>
            </p:nvSpPr>
            <p:spPr>
              <a:xfrm>
                <a:off x="4933715" y="2154121"/>
                <a:ext cx="25590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১২ = ৬ </a:t>
                </a:r>
                <a14:m>
                  <m:oMath xmlns:m="http://schemas.openxmlformats.org/officeDocument/2006/math">
                    <m:r>
                      <a:rPr lang="bn-BD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53D87BE-53C1-407C-AFA0-3E2D67FC4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715" y="2154121"/>
                <a:ext cx="2559026" cy="646331"/>
              </a:xfrm>
              <a:prstGeom prst="rect">
                <a:avLst/>
              </a:prstGeom>
              <a:blipFill>
                <a:blip r:embed="rId4"/>
                <a:stretch>
                  <a:fillRect l="-7143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77CF99FE-2690-4645-BE7D-35A34F3227D7}"/>
              </a:ext>
            </a:extLst>
          </p:cNvPr>
          <p:cNvSpPr txBox="1"/>
          <p:nvPr/>
        </p:nvSpPr>
        <p:spPr>
          <a:xfrm>
            <a:off x="3593383" y="4452306"/>
            <a:ext cx="5817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 প্রত্যেকে ২ টি করে আপেল পাবে।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26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5B751FD-0DB4-4050-B30B-3432D3049C81}"/>
              </a:ext>
            </a:extLst>
          </p:cNvPr>
          <p:cNvSpPr/>
          <p:nvPr/>
        </p:nvSpPr>
        <p:spPr>
          <a:xfrm>
            <a:off x="7590784" y="3763991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1DA7D6-FEF6-40CA-8802-13C04FB61996}"/>
              </a:ext>
            </a:extLst>
          </p:cNvPr>
          <p:cNvSpPr/>
          <p:nvPr/>
        </p:nvSpPr>
        <p:spPr>
          <a:xfrm>
            <a:off x="-48744" y="-1087073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B4385EB-D99B-4F98-A6E5-7D5BE17D51FA}"/>
              </a:ext>
            </a:extLst>
          </p:cNvPr>
          <p:cNvSpPr/>
          <p:nvPr/>
        </p:nvSpPr>
        <p:spPr>
          <a:xfrm>
            <a:off x="3825906" y="-978057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7624FF1-C634-4DDF-9917-AFD2358FE314}"/>
              </a:ext>
            </a:extLst>
          </p:cNvPr>
          <p:cNvSpPr/>
          <p:nvPr/>
        </p:nvSpPr>
        <p:spPr>
          <a:xfrm>
            <a:off x="7590784" y="-1071636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ACB652-E4D2-4DE2-ABBB-8A8285257928}"/>
              </a:ext>
            </a:extLst>
          </p:cNvPr>
          <p:cNvSpPr/>
          <p:nvPr/>
        </p:nvSpPr>
        <p:spPr>
          <a:xfrm>
            <a:off x="3825906" y="782808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1321E88-E029-4BC1-AFE9-1D786128839D}"/>
              </a:ext>
            </a:extLst>
          </p:cNvPr>
          <p:cNvSpPr/>
          <p:nvPr/>
        </p:nvSpPr>
        <p:spPr>
          <a:xfrm>
            <a:off x="3825906" y="2226506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D1B00BB-144E-40EA-A74C-B17B4A8294D5}"/>
              </a:ext>
            </a:extLst>
          </p:cNvPr>
          <p:cNvSpPr/>
          <p:nvPr/>
        </p:nvSpPr>
        <p:spPr>
          <a:xfrm>
            <a:off x="3825906" y="3738995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B9F02B3-168F-43A0-8765-B8147973153A}"/>
              </a:ext>
            </a:extLst>
          </p:cNvPr>
          <p:cNvSpPr/>
          <p:nvPr/>
        </p:nvSpPr>
        <p:spPr>
          <a:xfrm>
            <a:off x="-48744" y="374885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C5A558A-2B57-4952-B473-A94A1EF70333}"/>
              </a:ext>
            </a:extLst>
          </p:cNvPr>
          <p:cNvSpPr/>
          <p:nvPr/>
        </p:nvSpPr>
        <p:spPr>
          <a:xfrm>
            <a:off x="7590784" y="523596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F1EEFFA-637C-4643-A3D4-A351AB757BE8}"/>
              </a:ext>
            </a:extLst>
          </p:cNvPr>
          <p:cNvSpPr/>
          <p:nvPr/>
        </p:nvSpPr>
        <p:spPr>
          <a:xfrm>
            <a:off x="7590784" y="1997694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90C35ED-C04C-4839-80F8-BB0192DC83D9}"/>
              </a:ext>
            </a:extLst>
          </p:cNvPr>
          <p:cNvSpPr/>
          <p:nvPr/>
        </p:nvSpPr>
        <p:spPr>
          <a:xfrm>
            <a:off x="-48744" y="2201042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2882731-ABA6-4A79-827C-DB14CE4EBDC7}"/>
              </a:ext>
            </a:extLst>
          </p:cNvPr>
          <p:cNvSpPr/>
          <p:nvPr/>
        </p:nvSpPr>
        <p:spPr>
          <a:xfrm>
            <a:off x="-48744" y="3823409"/>
            <a:ext cx="4514602" cy="3499922"/>
          </a:xfrm>
          <a:prstGeom prst="ellipse">
            <a:avLst/>
          </a:prstGeom>
          <a:ln>
            <a:noFill/>
          </a:ln>
          <a:scene3d>
            <a:camera prst="perspectiveRelaxedModerately">
              <a:rot lat="17990631" lon="0" rev="0"/>
            </a:camera>
            <a:lightRig rig="threePt" dir="t"/>
          </a:scene3d>
          <a:sp3d>
            <a:bevelT w="806450" h="279400" prst="relaxedInset"/>
            <a:bevelB w="57150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696B0FB-59EF-4A98-86E5-D3096FBEC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260" y="5007459"/>
            <a:ext cx="573894" cy="7760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A90546E-C758-4F07-A0AE-AC7D6CB7B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260" y="394760"/>
            <a:ext cx="573894" cy="7760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C0488F8-8917-4E69-9E25-981AB6EA9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38" y="3104585"/>
            <a:ext cx="573894" cy="77609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E1322F5-73DC-40A4-BAC8-86D54B2F4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38" y="1805899"/>
            <a:ext cx="573894" cy="7760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F30BD45-1126-456E-91BD-D55B1F19D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610" y="149339"/>
            <a:ext cx="573894" cy="77609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858FA7C-D8BF-49B8-8538-BDF4AA158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260" y="1960869"/>
            <a:ext cx="573894" cy="77609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983C137-9C05-48F3-8DCB-483540841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260" y="3429000"/>
            <a:ext cx="573894" cy="77609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2563F22-4F02-4806-B967-0186C9D8B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610" y="3469973"/>
            <a:ext cx="573894" cy="77609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E999FAC-77B5-419F-B5D0-0093AC9E6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610" y="1523101"/>
            <a:ext cx="573894" cy="77609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E99C3CD-C14C-4FCC-A7D0-92227A125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38" y="4999861"/>
            <a:ext cx="573894" cy="77609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B80D0E7-1A0C-4871-932F-7A14B37AB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38" y="262509"/>
            <a:ext cx="573894" cy="7760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F0259D4-E85B-42FF-8A95-34090275D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7" l="2591" r="98446">
                        <a14:foregroundMark x1="78238" y1="10728" x2="83938" y2="766"/>
                        <a14:foregroundMark x1="51295" y1="90421" x2="51295" y2="99617"/>
                        <a14:foregroundMark x1="86010" y1="59387" x2="98446" y2="59770"/>
                        <a14:foregroundMark x1="10363" y1="60153" x2="2591" y2="6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610" y="5264269"/>
            <a:ext cx="573894" cy="7760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B1C6ACC-F720-426F-8CB8-8DBAE2A8F129}"/>
              </a:ext>
            </a:extLst>
          </p:cNvPr>
          <p:cNvSpPr txBox="1"/>
          <p:nvPr/>
        </p:nvSpPr>
        <p:spPr>
          <a:xfrm>
            <a:off x="2520634" y="1270037"/>
            <a:ext cx="6983354" cy="646331"/>
          </a:xfrm>
          <a:prstGeom prst="rect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১২ টি আপেল যদি ১২ জনকে দেওয়া হয়, তাহলে-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EF9222E-FDD7-4FAA-83A1-6591C6D6576A}"/>
                  </a:ext>
                </a:extLst>
              </p:cNvPr>
              <p:cNvSpPr txBox="1"/>
              <p:nvPr/>
            </p:nvSpPr>
            <p:spPr>
              <a:xfrm>
                <a:off x="2644297" y="1999397"/>
                <a:ext cx="2559026" cy="646331"/>
              </a:xfrm>
              <a:prstGeom prst="rect">
                <a:avLst/>
              </a:prstGeom>
              <a:solidFill>
                <a:schemeClr val="lt1">
                  <a:alpha val="61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১২ = ১ </a:t>
                </a:r>
                <a14:m>
                  <m:oMath xmlns:m="http://schemas.openxmlformats.org/officeDocument/2006/math">
                    <m:r>
                      <a:rPr lang="bn-BD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১২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EF9222E-FDD7-4FAA-83A1-6591C6D65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297" y="1999397"/>
                <a:ext cx="2559026" cy="646331"/>
              </a:xfrm>
              <a:prstGeom prst="rect">
                <a:avLst/>
              </a:prstGeom>
              <a:blipFill>
                <a:blip r:embed="rId4"/>
                <a:stretch>
                  <a:fillRect l="-7109" t="-12037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8A129EDC-0472-4FCC-9A67-801AFFCF6E98}"/>
              </a:ext>
            </a:extLst>
          </p:cNvPr>
          <p:cNvSpPr txBox="1"/>
          <p:nvPr/>
        </p:nvSpPr>
        <p:spPr>
          <a:xfrm>
            <a:off x="2601046" y="2815796"/>
            <a:ext cx="5817145" cy="646331"/>
          </a:xfrm>
          <a:prstGeom prst="rect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 প্রত্যেকে ১ টি করে আপেল পাবে।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A4870C9-A790-4EB1-A8F5-EBBAF6D5D166}"/>
              </a:ext>
            </a:extLst>
          </p:cNvPr>
          <p:cNvSpPr txBox="1"/>
          <p:nvPr/>
        </p:nvSpPr>
        <p:spPr>
          <a:xfrm>
            <a:off x="346361" y="4341655"/>
            <a:ext cx="11513129" cy="584775"/>
          </a:xfrm>
          <a:prstGeom prst="rect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অর্থাৎ, ১২ টি আপেল ১, ২, ৩, ৪, ৬ এবং ১২ জনের মধ্যে সমানভাবে ভাগ করে দেওয়া যাবে।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763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Single Corner Snipped 2">
            <a:extLst>
              <a:ext uri="{FF2B5EF4-FFF2-40B4-BE49-F238E27FC236}">
                <a16:creationId xmlns:a16="http://schemas.microsoft.com/office/drawing/2014/main" id="{1B988369-6351-4051-969F-BCF47112D8A7}"/>
              </a:ext>
            </a:extLst>
          </p:cNvPr>
          <p:cNvSpPr/>
          <p:nvPr/>
        </p:nvSpPr>
        <p:spPr>
          <a:xfrm>
            <a:off x="3997036" y="2638115"/>
            <a:ext cx="4294909" cy="1953491"/>
          </a:xfrm>
          <a:prstGeom prst="snip1Rect">
            <a:avLst>
              <a:gd name="adj" fmla="val 17376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DAD32E2E-898E-4619-BC7E-1BEEBB243289}"/>
              </a:ext>
            </a:extLst>
          </p:cNvPr>
          <p:cNvSpPr/>
          <p:nvPr/>
        </p:nvSpPr>
        <p:spPr>
          <a:xfrm>
            <a:off x="3997036" y="2638115"/>
            <a:ext cx="4294909" cy="1953491"/>
          </a:xfrm>
          <a:prstGeom prst="snip1Rect">
            <a:avLst>
              <a:gd name="adj" fmla="val 17376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গুণনীয়ক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5D0BEF-0333-4A85-BB8C-827C2484A747}"/>
              </a:ext>
            </a:extLst>
          </p:cNvPr>
          <p:cNvGrpSpPr/>
          <p:nvPr/>
        </p:nvGrpSpPr>
        <p:grpSpPr>
          <a:xfrm>
            <a:off x="3807650" y="309966"/>
            <a:ext cx="4696691" cy="2308541"/>
            <a:chOff x="3807650" y="235516"/>
            <a:chExt cx="4696691" cy="238299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0B9442-1DC1-422F-BF73-E1EEB666CBB3}"/>
                </a:ext>
              </a:extLst>
            </p:cNvPr>
            <p:cNvSpPr/>
            <p:nvPr/>
          </p:nvSpPr>
          <p:spPr>
            <a:xfrm>
              <a:off x="3865418" y="235516"/>
              <a:ext cx="4475018" cy="2244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7097A5A-D8E9-4A27-BF40-BC4E1BE88AE6}"/>
                </a:ext>
              </a:extLst>
            </p:cNvPr>
            <p:cNvSpPr/>
            <p:nvPr/>
          </p:nvSpPr>
          <p:spPr>
            <a:xfrm>
              <a:off x="3807650" y="2410690"/>
              <a:ext cx="4696691" cy="207817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914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2.08333E-6 0.3293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32939 L 2.08333E-6 4.07407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949</Words>
  <Application>Microsoft Office PowerPoint</Application>
  <PresentationFormat>Widescreen</PresentationFormat>
  <Paragraphs>193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Rejaul Hasan Shameem</dc:creator>
  <cp:lastModifiedBy>Rejaul Hasan Shameem</cp:lastModifiedBy>
  <cp:revision>54</cp:revision>
  <dcterms:created xsi:type="dcterms:W3CDTF">2020-04-05T13:08:17Z</dcterms:created>
  <dcterms:modified xsi:type="dcterms:W3CDTF">2020-04-07T20:03:12Z</dcterms:modified>
</cp:coreProperties>
</file>