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7" r:id="rId15"/>
    <p:sldId id="269" r:id="rId16"/>
    <p:sldId id="271" r:id="rId17"/>
    <p:sldId id="274" r:id="rId18"/>
    <p:sldId id="272" r:id="rId19"/>
    <p:sldId id="270" r:id="rId20"/>
    <p:sldId id="273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bsolute-Mo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উৎক্ষেপিত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বস্তুর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গতির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সমীকরণঃ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quations-of-motion-for-projectile-motion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0" y="990601"/>
            <a:ext cx="9753600" cy="6019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অবস্থান-সময়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লেখচিত্রঃ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hqdefaul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7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sition vs. time graphs in mo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6972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অবস্থান-সময়ের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বিভিন্ন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লেখচিত্রঃ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Content Placeholder 5" descr="position-time-graphs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বেগ-সময়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লেখচিত্রঃ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h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অবস্থান-সময়,বেগ-সময়,ত্বরণ-সময়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লেখচিত্রঃ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487643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399"/>
            <a:ext cx="9144000" cy="55626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রৈখিক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দ্রুতি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কৌনিক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দ্রুতির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সম্পর্ক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Content Placeholder 17" descr="Derivation-of-linear-or-tangential-velocity-in-uniform-circular-motion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087729" cy="6096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কেন্দ্রমুখী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ত্বরণ</a:t>
            </a:r>
            <a:r>
              <a:rPr lang="en-US" dirty="0" smtClean="0">
                <a:solidFill>
                  <a:srgbClr val="00B050"/>
                </a:solidFill>
              </a:rPr>
              <a:t> ও </a:t>
            </a:r>
            <a:r>
              <a:rPr lang="en-US" dirty="0" err="1" smtClean="0">
                <a:solidFill>
                  <a:srgbClr val="00B050"/>
                </a:solidFill>
              </a:rPr>
              <a:t>কেন্দ্রমুখী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বলঃ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hqdefault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1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বৃত্তাকার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গতির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সমীকরণঃ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angular_acceleration_kinematic_equa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296399" cy="5562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বৃত্তাকার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গতিতে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কেন্দ্রমুখী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ত্বরণঃ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RQuantityotationalQuantityLine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1"/>
            <a:ext cx="9144000" cy="5791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অদ্বৈত্য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কুমার,উপাধ্যক্ষ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Placeholder 4" descr="20200221_0712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7275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বিরামপুর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বিরামপুর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দিনাজপুর</a:t>
            </a:r>
            <a:r>
              <a:rPr lang="en-US" sz="2800" dirty="0" smtClean="0">
                <a:solidFill>
                  <a:srgbClr val="7030A0"/>
                </a:solidFill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কৌনিক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বেগ,কৌনিক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ত্বরণের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সূত্রঃ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th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</a:rPr>
              <a:t>মূল্যায়নঃ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১.সরণ,ত্বরণ,সময় ও </a:t>
            </a:r>
            <a:r>
              <a:rPr lang="en-US" dirty="0" err="1" smtClean="0">
                <a:solidFill>
                  <a:srgbClr val="FF0000"/>
                </a:solidFill>
              </a:rPr>
              <a:t>আদিবেগেরে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সম্পর্ক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নির্ণয়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২.রৈখিক </a:t>
            </a:r>
            <a:r>
              <a:rPr lang="en-US" dirty="0" err="1" smtClean="0">
                <a:solidFill>
                  <a:srgbClr val="FF0000"/>
                </a:solidFill>
              </a:rPr>
              <a:t>বেগ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কৌনিক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বেগের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পার্থক্য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লিখ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৩.রৈখিক </a:t>
            </a:r>
            <a:r>
              <a:rPr lang="en-US" dirty="0" err="1" smtClean="0">
                <a:solidFill>
                  <a:srgbClr val="FF0000"/>
                </a:solidFill>
              </a:rPr>
              <a:t>ত্বরণ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কৌনিক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ত্বরণের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পার্থক্য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লিখ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31" y="274638"/>
            <a:ext cx="9261232" cy="6583362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বাড়ীর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কাজঃ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১.একটি </a:t>
            </a:r>
            <a:r>
              <a:rPr lang="en-US" dirty="0" err="1" smtClean="0"/>
              <a:t>চাকা</a:t>
            </a:r>
            <a:r>
              <a:rPr lang="en-US" dirty="0" smtClean="0"/>
              <a:t> </a:t>
            </a:r>
            <a:r>
              <a:rPr lang="en-US" dirty="0" err="1" smtClean="0"/>
              <a:t>মিনিটে</a:t>
            </a:r>
            <a:r>
              <a:rPr lang="en-US" dirty="0" smtClean="0"/>
              <a:t> ৫০০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ঘুরে।সুইচ</a:t>
            </a:r>
            <a:r>
              <a:rPr lang="en-US" dirty="0" smtClean="0"/>
              <a:t> </a:t>
            </a:r>
            <a:r>
              <a:rPr lang="en-US" dirty="0" err="1" smtClean="0"/>
              <a:t>বন্ধ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২ </a:t>
            </a:r>
            <a:r>
              <a:rPr lang="en-US" dirty="0" err="1" smtClean="0"/>
              <a:t>মিনিট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চাকাটি</a:t>
            </a:r>
            <a:r>
              <a:rPr lang="en-US" dirty="0" smtClean="0"/>
              <a:t> </a:t>
            </a:r>
            <a:r>
              <a:rPr lang="en-US" dirty="0" err="1" smtClean="0"/>
              <a:t>বন্ধ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গেল</a:t>
            </a:r>
            <a:r>
              <a:rPr lang="en-US" dirty="0" smtClean="0"/>
              <a:t>। </a:t>
            </a:r>
            <a:r>
              <a:rPr lang="en-US" dirty="0" err="1" smtClean="0"/>
              <a:t>চাকাটির</a:t>
            </a:r>
            <a:r>
              <a:rPr lang="en-US" dirty="0" smtClean="0"/>
              <a:t> </a:t>
            </a:r>
            <a:r>
              <a:rPr lang="en-US" dirty="0" err="1" smtClean="0"/>
              <a:t>কৌনিক</a:t>
            </a:r>
            <a:r>
              <a:rPr lang="en-US" dirty="0" smtClean="0"/>
              <a:t> </a:t>
            </a:r>
            <a:r>
              <a:rPr lang="en-US" dirty="0" err="1" smtClean="0"/>
              <a:t>মন্দন</a:t>
            </a:r>
            <a:r>
              <a:rPr lang="en-US" dirty="0" smtClean="0"/>
              <a:t> </a:t>
            </a:r>
            <a:r>
              <a:rPr lang="en-US" dirty="0" err="1" smtClean="0"/>
              <a:t>কত।থেমে</a:t>
            </a:r>
            <a:r>
              <a:rPr lang="en-US" dirty="0" smtClean="0"/>
              <a:t> </a:t>
            </a:r>
            <a:r>
              <a:rPr lang="en-US" dirty="0" err="1" smtClean="0"/>
              <a:t>যাওয়ার</a:t>
            </a:r>
            <a:r>
              <a:rPr lang="en-US" dirty="0" smtClean="0"/>
              <a:t> </a:t>
            </a:r>
            <a:r>
              <a:rPr lang="en-US" dirty="0" err="1" smtClean="0"/>
              <a:t>আগে</a:t>
            </a:r>
            <a:r>
              <a:rPr lang="en-US" dirty="0" smtClean="0"/>
              <a:t> </a:t>
            </a:r>
            <a:r>
              <a:rPr lang="en-US" dirty="0" err="1" smtClean="0"/>
              <a:t>চাকাটি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ঘুরবে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</a:rPr>
              <a:t>ধন্যবাদ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hqdefault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3999" cy="57982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শিখন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ফল</a:t>
            </a:r>
            <a:r>
              <a:rPr lang="en-US" sz="5400" dirty="0" smtClean="0">
                <a:solidFill>
                  <a:srgbClr val="0070C0"/>
                </a:solidFill>
              </a:rPr>
              <a:t/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১.প্রসঙ্গ </a:t>
            </a:r>
            <a:r>
              <a:rPr lang="en-US" sz="5400" dirty="0" err="1" smtClean="0">
                <a:solidFill>
                  <a:srgbClr val="0070C0"/>
                </a:solidFill>
              </a:rPr>
              <a:t>কাঠামো</a:t>
            </a:r>
            <a:r>
              <a:rPr lang="en-US" sz="5400" dirty="0" smtClean="0">
                <a:solidFill>
                  <a:srgbClr val="0070C0"/>
                </a:solidFill>
              </a:rPr>
              <a:t/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২.পরম </a:t>
            </a:r>
            <a:r>
              <a:rPr lang="en-US" sz="5400" dirty="0" err="1" smtClean="0">
                <a:solidFill>
                  <a:srgbClr val="0070C0"/>
                </a:solidFill>
              </a:rPr>
              <a:t>স্থিতি,পরম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গতি,আপেক্ষিক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গতি</a:t>
            </a:r>
            <a:r>
              <a:rPr lang="en-US" sz="5400" dirty="0" smtClean="0">
                <a:solidFill>
                  <a:srgbClr val="0070C0"/>
                </a:solidFill>
              </a:rPr>
              <a:t>।</a:t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৩.গতির </a:t>
            </a:r>
            <a:r>
              <a:rPr lang="en-US" sz="5400" dirty="0" err="1" smtClean="0">
                <a:solidFill>
                  <a:srgbClr val="0070C0"/>
                </a:solidFill>
              </a:rPr>
              <a:t>সমীকরণ</a:t>
            </a:r>
            <a:r>
              <a:rPr lang="en-US" sz="5400" dirty="0" smtClean="0">
                <a:solidFill>
                  <a:srgbClr val="0070C0"/>
                </a:solidFill>
              </a:rPr>
              <a:t>।</a:t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৪.অবস্থান-সময়,বেগ-সময় </a:t>
            </a:r>
            <a:r>
              <a:rPr lang="en-US" sz="5400" dirty="0" err="1" smtClean="0">
                <a:solidFill>
                  <a:srgbClr val="0070C0"/>
                </a:solidFill>
              </a:rPr>
              <a:t>লেখচিত্র</a:t>
            </a:r>
            <a:r>
              <a:rPr lang="en-US" sz="5400" dirty="0" smtClean="0">
                <a:solidFill>
                  <a:srgbClr val="0070C0"/>
                </a:solidFill>
              </a:rPr>
              <a:t>।</a:t>
            </a:r>
            <a:br>
              <a:rPr lang="en-US" sz="5400" dirty="0" smtClean="0">
                <a:solidFill>
                  <a:srgbClr val="0070C0"/>
                </a:solidFill>
              </a:rPr>
            </a:br>
            <a:r>
              <a:rPr lang="en-US" sz="5400" dirty="0" smtClean="0">
                <a:solidFill>
                  <a:srgbClr val="0070C0"/>
                </a:solidFill>
              </a:rPr>
              <a:t>৫.বৃত্তাকার </a:t>
            </a:r>
            <a:r>
              <a:rPr lang="en-US" sz="5400" dirty="0" err="1" smtClean="0">
                <a:solidFill>
                  <a:srgbClr val="0070C0"/>
                </a:solidFill>
              </a:rPr>
              <a:t>গতিতে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কেন্দ্রমুখী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ত্বরণ</a:t>
            </a:r>
            <a:r>
              <a:rPr lang="en-US" sz="5400" dirty="0" smtClean="0">
                <a:solidFill>
                  <a:srgbClr val="0070C0"/>
                </a:solidFill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</a:rPr>
              <a:t>প্রসঙ্গ</a:t>
            </a:r>
            <a:r>
              <a:rPr lang="en-US" sz="8000" dirty="0" smtClean="0">
                <a:solidFill>
                  <a:srgbClr val="7030A0"/>
                </a:solidFill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</a:rPr>
              <a:t>কাঠামো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reference-fram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rgbClr val="00B0F0"/>
                </a:solidFill>
              </a:rPr>
              <a:t>পরম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স্থিতি,পরম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গতিঃ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6" name="Content Placeholder 5" descr="kinematicsclass-9-63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468"/>
            <a:ext cx="9144000" cy="59295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আপেক্ষিক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গতি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ccele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আপেক্ষিক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গতির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উদাহরণঃ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360px-Relative_motion_man_on_trai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915400" cy="5410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বেগ,ত্বরণ,সরণের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সরলরেখা</a:t>
            </a:r>
            <a:r>
              <a:rPr lang="en-US" sz="4800" dirty="0" smtClean="0">
                <a:solidFill>
                  <a:srgbClr val="FF0000"/>
                </a:solidFill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</a:rPr>
              <a:t>কৌনিক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তলে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সূত্রঃ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329688.image0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near_motion_formula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67</Words>
  <Application>Microsoft Office PowerPoint</Application>
  <PresentationFormat>On-screen Show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অদ্বৈত্য কুমার,উপাধ্যক্ষ</vt:lpstr>
      <vt:lpstr>শিখন ফল ১.প্রসঙ্গ কাঠামো ২.পরম স্থিতি,পরম গতি,আপেক্ষিক গতি। ৩.গতির সমীকরণ। ৪.অবস্থান-সময়,বেগ-সময় লেখচিত্র। ৫.বৃত্তাকার গতিতে কেন্দ্রমুখী ত্বরণ।</vt:lpstr>
      <vt:lpstr>প্রসঙ্গ কাঠামো</vt:lpstr>
      <vt:lpstr>পরম স্থিতি,পরম গতিঃ</vt:lpstr>
      <vt:lpstr>আপেক্ষিক গতি</vt:lpstr>
      <vt:lpstr>আপেক্ষিক গতির উদাহরণঃ</vt:lpstr>
      <vt:lpstr>বেগ,ত্বরণ,সরণের সরলরেখা ও কৌনিক তলে সূত্রঃ</vt:lpstr>
      <vt:lpstr>Slide 9</vt:lpstr>
      <vt:lpstr>উৎক্ষেপিত বস্তুর গতির সমীকরণঃ</vt:lpstr>
      <vt:lpstr>অবস্থান-সময় লেখচিত্রঃ</vt:lpstr>
      <vt:lpstr>Slide 12</vt:lpstr>
      <vt:lpstr>অবস্থান-সময়ের বিভিন্ন লেখচিত্রঃ</vt:lpstr>
      <vt:lpstr>বেগ-সময় লেখচিত্রঃ</vt:lpstr>
      <vt:lpstr>অবস্থান-সময়,বেগ-সময়,ত্বরণ-সময় লেখচিত্রঃ</vt:lpstr>
      <vt:lpstr>রৈখিক দ্রুতি ও কৌনিক দ্রুতির সম্পর্ক</vt:lpstr>
      <vt:lpstr>কেন্দ্রমুখী ত্বরণ ও কেন্দ্রমুখী বলঃ</vt:lpstr>
      <vt:lpstr>বৃত্তাকার গতির সমীকরণঃ</vt:lpstr>
      <vt:lpstr>বৃত্তাকার গতিতে কেন্দ্রমুখী ত্বরণঃ</vt:lpstr>
      <vt:lpstr>কৌনিক বেগ,কৌনিক ত্বরণের সূত্রঃ</vt:lpstr>
      <vt:lpstr>মূল্যায়নঃ ১.সরণ,ত্বরণ,সময় ও আদিবেগেরে সম্পর্ক নির্ণয় কর। ২.রৈখিক বেগ ও কৌনিক বেগের পার্থক্য লিখ। ৩.রৈখিক ত্বরণ ও কৌনিক ত্বরণের পার্থক্য লিখ।</vt:lpstr>
      <vt:lpstr>বাড়ীর কাজঃ ১.একটি চাকা মিনিটে ৫০০ বার ঘুরে।সুইচ বন্ধ করার ২ মিনিট পর চাকাটি বন্ধ হয়ে গেল। চাকাটির কৌনিক মন্দন কত।থেমে যাওয়ার আগে চাকাটি কত বার ঘুরবে।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Apu ghosh1992</dc:creator>
  <cp:lastModifiedBy>monir01738504225</cp:lastModifiedBy>
  <cp:revision>39</cp:revision>
  <dcterms:created xsi:type="dcterms:W3CDTF">2006-08-16T00:00:00Z</dcterms:created>
  <dcterms:modified xsi:type="dcterms:W3CDTF">2020-04-11T12:28:24Z</dcterms:modified>
</cp:coreProperties>
</file>