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82" r:id="rId5"/>
    <p:sldId id="260" r:id="rId6"/>
    <p:sldId id="275" r:id="rId7"/>
    <p:sldId id="271" r:id="rId8"/>
    <p:sldId id="261" r:id="rId9"/>
    <p:sldId id="272" r:id="rId10"/>
    <p:sldId id="276" r:id="rId11"/>
    <p:sldId id="277" r:id="rId12"/>
    <p:sldId id="281" r:id="rId13"/>
    <p:sldId id="263" r:id="rId14"/>
    <p:sldId id="262" r:id="rId15"/>
    <p:sldId id="264" r:id="rId16"/>
    <p:sldId id="265" r:id="rId17"/>
    <p:sldId id="266" r:id="rId18"/>
    <p:sldId id="267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80" autoAdjust="0"/>
  </p:normalViewPr>
  <p:slideViewPr>
    <p:cSldViewPr>
      <p:cViewPr varScale="1">
        <p:scale>
          <a:sx n="70" d="100"/>
          <a:sy n="70" d="100"/>
        </p:scale>
        <p:origin x="13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88217-AD2A-4883-8A0C-E925112E9BAD}" type="datetimeFigureOut">
              <a:rPr lang="en-US" smtClean="0"/>
              <a:t>10-Jan-2020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AD60D-D3ED-4C6C-906F-D888F0DF3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9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D60D-D3ED-4C6C-906F-D888F0DF38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D60D-D3ED-4C6C-906F-D888F0DF38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0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3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B-23\Desktop\sa-6201602181617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042" y="1219200"/>
            <a:ext cx="4391758" cy="5512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C:\Users\LAB-23\Desktop\4141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1" y="1219200"/>
            <a:ext cx="4343400" cy="5512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-34119" y="76200"/>
            <a:ext cx="9144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ছাগল </a:t>
            </a:r>
            <a:r>
              <a:rPr lang="en-US" sz="54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IN" sz="54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ভেড়া ৪০টি হলে </a:t>
            </a:r>
            <a:r>
              <a:rPr lang="en-US" sz="5400" b="1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54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কাত </a:t>
            </a:r>
            <a:r>
              <a:rPr lang="bn-IN" sz="54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ফরজ</a:t>
            </a:r>
            <a:endParaRPr lang="en-US" sz="5400" b="1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600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</a:rPr>
              <a:t>ছাগল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14478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</a:rPr>
              <a:t>দুম্বা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B-23\Desktop\2015_09_17_08_49_50_GTwaQUiieM0ePL031rGAGkYTJqMP7U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57" y="152400"/>
            <a:ext cx="4446895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 descr="C:\Users\LAB-23\Desktop\7b8f2efd88c888b84b2a4ccb163969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252" y="152400"/>
            <a:ext cx="4482548" cy="525779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8357" y="58674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স্বর্ণ ৭.৫ তোলা হলে।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8858" y="592895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রৌপ্য ৫২.৫ তোলা হলে।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AB-23\Desktop\Taka-326x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2133599"/>
            <a:ext cx="9029700" cy="340715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বছর শেষে উদ্বৃত্ত সম্পদ টাকার হিসাব করে ২.৫% যাকাত দিতে হয়।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922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যাকাত আদায়ের উদ্দেশ্য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9035955" cy="489516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00" y="6038165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ধনিরা যাকাত দিয়ে গরীবদের স্বাবলম্বি করছে।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bn-BD" sz="8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8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কাত আদায়ের উদ্দেশ্য</a:t>
            </a:r>
            <a:endParaRPr lang="en-US" sz="8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09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কৃপনতা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লোভ থেকে মনকে পবিত্র করা।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819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দরিদ্র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অসহায়দের প্রতি সহানুভূতি প্রকাশ।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533400" y="3348787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তাদের প্রয়োজন পুরণ করা।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886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সাধারণ জনগনের মধ্যে আর্থিক সমতা বিধান।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419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৫। ধনীদের হাতে সম্পদ পুন্জিভূত হত্তয়া রোধ করা।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953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৬।সম্পদের সুষম ব্যাবহার নিশ্চিত করা।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922"/>
            <a:ext cx="8077200" cy="914400"/>
          </a:xfrm>
        </p:spPr>
        <p:txBody>
          <a:bodyPr>
            <a:noAutofit/>
          </a:bodyPr>
          <a:lstStyle/>
          <a:p>
            <a:r>
              <a:rPr lang="bn-IN" sz="8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ব্যায়ের খাত সমুহ</a:t>
            </a:r>
            <a:endParaRPr lang="en-US" sz="8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1679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ফকির, 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মিসকিন, 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ম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সাফির, 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কর্মচারী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৫। মন আকৃষ্টকরণ, ৬। দাস মুক্তি, ৭। ঋন মুক্তি  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আল্লাহর রাস্তায়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bn-IN" sz="115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115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6764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কাত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ট্যাক্স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3622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আল্লাহ কতৃক নির্ধিত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ফরজ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বিধান।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657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যা নির্ধারিত খাতে ব্যায় করতে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029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যার পরিমান। নির্ধারিত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23622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রাষ্ঠ্রিয় কতৃপক্ষের নির্দেশ অনুযায়ী। আদায়যোগ্য চান্দা বা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105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যার পরিমান পরিবর্তন যোগ্য।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1709" y="4116526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ব্যায়ের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নির্ধারিত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খাত নাই।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9" grpId="0"/>
      <p:bldP spid="10" grpId="0"/>
      <p:bldP spid="11" grpId="0"/>
      <p:bldP spid="13" grpId="0"/>
      <p:bldP spid="1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7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7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কাত আদায়ের হুকুম কি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কাত কাদের অধিকার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971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ধনীদের প্রতি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কাত ফরজ করার 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রণ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কি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810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ব্যায়ের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খাত সমুহ কয়টি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04800" y="5287273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1।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যাকাত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পরিনতি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066" y="60198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আদর্শ সমাজ গঠনে যাকাতের ভূমিকা।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All Photo\New folder\IMG_20170403_181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3" y="1140268"/>
            <a:ext cx="7848600" cy="416927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90500" y="0"/>
            <a:ext cx="87630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24" y="152400"/>
            <a:ext cx="9144000" cy="144655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1447800"/>
            <a:ext cx="9144000" cy="5410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1676400"/>
            <a:ext cx="9144000" cy="5181600"/>
          </a:xfrm>
          <a:prstGeom prst="rect">
            <a:avLst/>
          </a:prstGeom>
          <a:solidFill>
            <a:schemeClr val="bg2">
              <a:lumMod val="90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আ,ও,ম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দারোগা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স,উ,ই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সীতাকুন্ড,চট্টগ্রাম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1"/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aomfaruk1177@gmail.com</a:t>
            </a:r>
            <a:endParaRPr lang="en-US" sz="3200" b="1" dirty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bn-IN" sz="600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600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বাইল-০১৮১</a:t>
            </a:r>
            <a:r>
              <a:rPr lang="en-US" sz="600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৮৪৩৩৪</a:t>
            </a:r>
            <a:r>
              <a:rPr lang="bn-IN" sz="600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৮৬ 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" y="1981200"/>
            <a:ext cx="1981200" cy="1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236" y="57233"/>
            <a:ext cx="9144000" cy="2215991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3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828800"/>
            <a:ext cx="9144000" cy="5029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ঃ-</a:t>
            </a:r>
            <a:r>
              <a:rPr lang="en-US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৮ম</a:t>
            </a:r>
          </a:p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ঃ-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আকাইদ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ফিকহ</a:t>
            </a:r>
            <a:endParaRPr lang="en-US" sz="7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ঃ-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৫ম   ( </a:t>
            </a:r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যাকাত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)</a:t>
            </a:r>
          </a:p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0500" y="12510"/>
            <a:ext cx="8763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নিচের</a:t>
            </a:r>
            <a:r>
              <a:rPr lang="en-US" sz="72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72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7200" b="1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52400"/>
            <a:ext cx="8915400" cy="1828800"/>
          </a:xfr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96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9600" b="1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743200"/>
            <a:ext cx="8801100" cy="3505200"/>
          </a:xfr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9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9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কাতের আহকাম </a:t>
            </a:r>
            <a:r>
              <a:rPr lang="en-US" sz="9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IN" sz="9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উপকারিতা</a:t>
            </a:r>
            <a:endParaRPr lang="en-US" sz="96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B-23\Desktop\Zakat2-495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839200" cy="5645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20472"/>
            <a:ext cx="88392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ধনিরা গরীবদের মাঝে যাকাত বিতরন </a:t>
            </a:r>
            <a:r>
              <a:rPr lang="bn-IN" sz="48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endParaRPr lang="en-US" sz="4800" b="1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" y="1447800"/>
            <a:ext cx="8980271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765" y="76200"/>
            <a:ext cx="8980271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যাকাতের মাল পেয়ে সবাই </a:t>
            </a:r>
            <a:r>
              <a:rPr lang="bn-IN" sz="66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খুশি</a:t>
            </a:r>
            <a:endParaRPr lang="en-US" sz="6600" b="1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39200" cy="13234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IN" sz="8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8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8839200" cy="1754326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যেসব সম্পদের 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কাত ফরজ তা বলতে পারবে।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540" y="3352800"/>
            <a:ext cx="8839200" cy="1754326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5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5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কাত আদায়ের উদ্দেশ্য ত্ত ব্যায়ের খাত সমুহ বর্ণনা করতে পারবে। </a:t>
            </a:r>
            <a:endParaRPr lang="en-US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310669"/>
            <a:ext cx="8839200" cy="1754326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কাত </a:t>
            </a:r>
            <a:r>
              <a:rPr lang="en-US" sz="5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IN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ট্যাক্সের মধ্যে পার্থক্য নির্ণয় করতে পারবে।</a:t>
            </a:r>
            <a:endParaRPr lang="en-U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B-23\Desktop\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80" y="1349976"/>
            <a:ext cx="4479236" cy="5418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Users\LAB-23\Desktop\6_283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0965" y="1349976"/>
            <a:ext cx="4343400" cy="5418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879" y="74607"/>
            <a:ext cx="9133121" cy="156966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যাকাতের নেছাব</a:t>
            </a:r>
            <a:endParaRPr lang="en-US" sz="9600" b="1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65" y="4707838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উট</a:t>
            </a:r>
            <a:r>
              <a:rPr lang="en-US" sz="4800" b="1" dirty="0" smtClean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৫টি হলে যাকাত দিতে হয়।</a:t>
            </a:r>
            <a:endParaRPr lang="en-US" sz="4800" b="1" dirty="0">
              <a:ln w="6600">
                <a:solidFill>
                  <a:srgbClr val="C00000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5265" y="48006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/>
                <a:latin typeface="NikoshBAN" pitchFamily="2" charset="0"/>
                <a:cs typeface="NikoshBAN" pitchFamily="2" charset="0"/>
              </a:rPr>
              <a:t>৩০টি হলে যাকাত ফরজ।</a:t>
            </a:r>
            <a:endParaRPr lang="en-US" sz="54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362</Words>
  <Application>Microsoft Office PowerPoint</Application>
  <PresentationFormat>On-screen Show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আজকের পাঠের বিষয়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যাকাত আদায়ের উদ্দেশ্য</vt:lpstr>
      <vt:lpstr>ব্যায়ের খাত সমুহ</vt:lpstr>
      <vt:lpstr>পার্থক্য</vt:lpstr>
      <vt:lpstr>মুল্যায়ন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LAB-23</dc:creator>
  <cp:lastModifiedBy>D H Liton</cp:lastModifiedBy>
  <cp:revision>234</cp:revision>
  <dcterms:created xsi:type="dcterms:W3CDTF">2006-08-16T00:00:00Z</dcterms:created>
  <dcterms:modified xsi:type="dcterms:W3CDTF">2020-01-10T14:27:36Z</dcterms:modified>
</cp:coreProperties>
</file>