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9" r:id="rId2"/>
    <p:sldId id="281" r:id="rId3"/>
    <p:sldId id="282" r:id="rId4"/>
    <p:sldId id="284" r:id="rId5"/>
    <p:sldId id="258" r:id="rId6"/>
    <p:sldId id="285" r:id="rId7"/>
    <p:sldId id="286" r:id="rId8"/>
    <p:sldId id="259" r:id="rId9"/>
    <p:sldId id="260" r:id="rId10"/>
    <p:sldId id="261" r:id="rId11"/>
    <p:sldId id="272" r:id="rId12"/>
    <p:sldId id="273" r:id="rId13"/>
    <p:sldId id="262" r:id="rId14"/>
    <p:sldId id="265" r:id="rId15"/>
    <p:sldId id="271" r:id="rId16"/>
    <p:sldId id="268" r:id="rId17"/>
    <p:sldId id="269" r:id="rId18"/>
    <p:sldId id="270" r:id="rId19"/>
    <p:sldId id="266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1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4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45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11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96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7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5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7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4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03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43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0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9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73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10CA14-F006-DE42-838D-1E36FB9B27E0}" type="datetimeFigureOut">
              <a:rPr lang="en-US" smtClean="0"/>
              <a:t>20-Mar-2020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FBC0C1B-7752-3E42-B401-894C3AD02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9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&#2439;-&#2478;&#2503;&#2439;&#2482;-aomfaruk1177@gmail.co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39"/>
            <a:ext cx="12192000" cy="68093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3439" y="0"/>
            <a:ext cx="10485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7030A0"/>
                </a:solidFill>
              </a:rPr>
              <a:t>সবাইকে</a:t>
            </a:r>
            <a:r>
              <a:rPr lang="en-US" sz="7200" b="1" dirty="0" smtClean="0">
                <a:solidFill>
                  <a:srgbClr val="7030A0"/>
                </a:solidFill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</a:rPr>
              <a:t>আজকের</a:t>
            </a:r>
            <a:r>
              <a:rPr lang="en-US" sz="7200" b="1" dirty="0" smtClean="0">
                <a:solidFill>
                  <a:srgbClr val="7030A0"/>
                </a:solidFill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</a:rPr>
              <a:t>ক্লাশে</a:t>
            </a:r>
            <a:r>
              <a:rPr lang="en-US" sz="7200" b="1" dirty="0" smtClean="0">
                <a:solidFill>
                  <a:srgbClr val="7030A0"/>
                </a:solidFill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</a:rPr>
              <a:t>স্বাগতম</a:t>
            </a:r>
            <a:r>
              <a:rPr lang="en-US" sz="7200" b="1" dirty="0" smtClean="0">
                <a:solidFill>
                  <a:srgbClr val="7030A0"/>
                </a:solidFill>
              </a:rPr>
              <a:t> </a:t>
            </a:r>
            <a:endParaRPr lang="en-US" sz="7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252911" y="76707"/>
            <a:ext cx="3914775" cy="1012094"/>
          </a:xfrm>
          <a:prstGeom prst="round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72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1285461"/>
            <a:ext cx="5824136" cy="4306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2" y="1285461"/>
            <a:ext cx="5830956" cy="4306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32522" y="5870756"/>
            <a:ext cx="6211547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4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সন্তানের</a:t>
            </a:r>
            <a:r>
              <a:rPr lang="en-US" sz="4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endParaRPr lang="en-US" sz="48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7841" y="5824590"/>
            <a:ext cx="5548312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তদ্রুপ</a:t>
            </a:r>
            <a:r>
              <a:rPr lang="en-US" sz="5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জন্মভুমির</a:t>
            </a:r>
            <a:r>
              <a:rPr lang="en-US" sz="5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54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টান</a:t>
            </a:r>
            <a:endParaRPr lang="en-US" sz="5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008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2" y="176212"/>
            <a:ext cx="5657268" cy="3348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2" y="2804801"/>
            <a:ext cx="5657268" cy="28527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90502" y="5817631"/>
            <a:ext cx="4856093" cy="923330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bliqueBottom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2" y="176212"/>
            <a:ext cx="5858289" cy="5481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7444034" y="5817631"/>
            <a:ext cx="4655201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  <a:scene3d>
            <a:camera prst="obliqueTopLeft"/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bliqueTop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দেশরক্ষায়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5400" b="1" dirty="0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B05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5400" b="1" dirty="0">
              <a:ln>
                <a:solidFill>
                  <a:srgbClr val="00B05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5158636" y="5927305"/>
            <a:ext cx="2173356" cy="703981"/>
          </a:xfrm>
          <a:prstGeom prst="rightArrow">
            <a:avLst/>
          </a:prstGeom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58" y="189027"/>
            <a:ext cx="5676900" cy="5191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206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7" y="189028"/>
            <a:ext cx="5832819" cy="30018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8" y="2637670"/>
            <a:ext cx="5832818" cy="23849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4395" y="5662606"/>
            <a:ext cx="5795963" cy="830997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6818" y="5247861"/>
            <a:ext cx="5528018" cy="1470992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দেশপ্রেমিক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জানমাল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উতসর্গ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860358" y="5741041"/>
            <a:ext cx="646460" cy="484632"/>
          </a:xfrm>
          <a:prstGeom prst="rightArrow">
            <a:avLst/>
          </a:prstGeom>
          <a:ln w="57150">
            <a:solidFill>
              <a:srgbClr val="FF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02" y="1351722"/>
            <a:ext cx="11738216" cy="5327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43302" y="124215"/>
            <a:ext cx="11855933" cy="1015663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শিশুকাল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জন্মভুমির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54418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02" y="165360"/>
            <a:ext cx="5757862" cy="53764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7302" y="5750003"/>
            <a:ext cx="4423496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834" y="165361"/>
            <a:ext cx="5653087" cy="5376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350270" y="5750003"/>
            <a:ext cx="4550785" cy="92333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মহতগুণ</a:t>
            </a:r>
            <a:endParaRPr lang="en-US" sz="54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094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186262"/>
            <a:ext cx="11714921" cy="52073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72279" y="5597643"/>
            <a:ext cx="11900452" cy="1107996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/>
            </a:solidFill>
          </a:ln>
          <a:scene3d>
            <a:camera prst="obliqueBottomRight"/>
            <a:lightRig rig="threePt" dir="tl">
              <a:rot lat="0" lon="0" rev="1200000"/>
            </a:lightRig>
          </a:scene3d>
          <a:sp3d>
            <a:bevelT w="38100" h="127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bliqueBottomRigh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en-US" sz="6600" dirty="0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>
                  <a:solidFill>
                    <a:srgbClr val="00B050"/>
                  </a:solidFill>
                </a:ln>
                <a:solidFill>
                  <a:schemeClr val="bg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endParaRPr lang="en-US" sz="6600" dirty="0">
              <a:ln>
                <a:solidFill>
                  <a:srgbClr val="00B050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46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940" y="184286"/>
            <a:ext cx="6276562" cy="52093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28" y="184287"/>
            <a:ext cx="5227155" cy="5209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3228" y="5777641"/>
            <a:ext cx="4901235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মক্কাকে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3188" y="5777640"/>
            <a:ext cx="5600700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জনগনকে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ভালবাসতেন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5159541" y="5864230"/>
            <a:ext cx="1188567" cy="657815"/>
          </a:xfrm>
          <a:prstGeom prst="rightArrow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7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23" y="133040"/>
            <a:ext cx="5169556" cy="5446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673" y="133040"/>
            <a:ext cx="6300474" cy="5140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4323" y="5889309"/>
            <a:ext cx="4519614" cy="830997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8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মদিনায়</a:t>
            </a:r>
            <a:r>
              <a:rPr lang="en-US" sz="48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হিজরতের</a:t>
            </a:r>
            <a:r>
              <a:rPr lang="en-US" sz="48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93673" y="5273756"/>
            <a:ext cx="6367877" cy="1446550"/>
          </a:xfrm>
          <a:prstGeom prst="rect">
            <a:avLst/>
          </a:prstGeom>
          <a:solidFill>
            <a:schemeClr val="tx1"/>
          </a:solidFill>
          <a:ln w="5715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আবুবকর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7877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1" y="2332879"/>
            <a:ext cx="4501182" cy="3297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21" y="166950"/>
            <a:ext cx="3538331" cy="5463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31" y="166949"/>
            <a:ext cx="4501182" cy="2337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60" y="166950"/>
            <a:ext cx="3405810" cy="5463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50331" y="5877310"/>
            <a:ext cx="3136208" cy="830997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মক্কার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তৃণলতা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8190" y="5877310"/>
            <a:ext cx="2498035" cy="830997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পাহাড়-পর্বত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36696" y="5877311"/>
            <a:ext cx="1768608" cy="830997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395870" y="5963900"/>
            <a:ext cx="2232987" cy="656489"/>
          </a:xfrm>
          <a:prstGeom prst="rightArrow">
            <a:avLst/>
          </a:prstGeom>
          <a:ln w="5715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8345556" y="5963900"/>
            <a:ext cx="1881808" cy="657815"/>
          </a:xfrm>
          <a:prstGeom prst="rightArrow">
            <a:avLst/>
          </a:prstGeom>
          <a:ln w="57150">
            <a:solidFill>
              <a:srgbClr val="00206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817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77627" y="368808"/>
            <a:ext cx="3592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BD" sz="9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endParaRPr lang="en-US" sz="96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0704" y="2967335"/>
            <a:ext cx="109240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জনগনকে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ভালবাসা,দেশের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স্বকীয়তা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ইতিহাস,ঐতিহ্য,প্রথা,রীতি-নীতি,ধর্মীয়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মুল্যবোধ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সংস্কৃতির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4800" b="1" dirty="0">
                <a:ln w="5080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ln w="5080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2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26720" y="1423625"/>
            <a:ext cx="113263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solidFill>
                  <a:srgbClr val="7030A0"/>
                </a:solidFill>
              </a:rPr>
              <a:t>শিক্ষক </a:t>
            </a:r>
            <a:r>
              <a:rPr lang="bn-BD" sz="6000" b="1" dirty="0" smtClean="0">
                <a:solidFill>
                  <a:srgbClr val="7030A0"/>
                </a:solidFill>
              </a:rPr>
              <a:t>পরিচিতি</a:t>
            </a:r>
            <a:endParaRPr lang="bn-BD" sz="4800" b="1" dirty="0">
              <a:solidFill>
                <a:srgbClr val="C00000"/>
              </a:solidFill>
            </a:endParaRPr>
          </a:p>
          <a:p>
            <a:pPr algn="ctr"/>
            <a:r>
              <a:rPr lang="bn-BD" sz="4000" b="1" dirty="0">
                <a:solidFill>
                  <a:srgbClr val="C00000"/>
                </a:solidFill>
              </a:rPr>
              <a:t>আ,ও,ম ফারুক হোসাইন</a:t>
            </a:r>
          </a:p>
          <a:p>
            <a:pPr algn="ctr"/>
            <a:r>
              <a:rPr lang="bn-BD" sz="3200" b="1" dirty="0">
                <a:solidFill>
                  <a:srgbClr val="FFC000"/>
                </a:solidFill>
              </a:rPr>
              <a:t>সুপার</a:t>
            </a:r>
          </a:p>
          <a:p>
            <a:pPr algn="ctr"/>
            <a:r>
              <a:rPr lang="bn-BD" sz="2400" b="1" dirty="0">
                <a:solidFill>
                  <a:srgbClr val="00B0F0"/>
                </a:solidFill>
              </a:rPr>
              <a:t>বড় দারোগা হাট সিরাজুল উলুম ইসলামিয়া দাখিল মাদরাসা</a:t>
            </a:r>
          </a:p>
          <a:p>
            <a:pPr algn="ctr"/>
            <a:r>
              <a:rPr lang="bn-BD" sz="3200" b="1" dirty="0">
                <a:solidFill>
                  <a:srgbClr val="0070C0"/>
                </a:solidFill>
              </a:rPr>
              <a:t>সীতাকুন্ড,চট্টগ্রাম</a:t>
            </a:r>
          </a:p>
          <a:p>
            <a:pPr algn="ctr"/>
            <a:r>
              <a:rPr lang="bn-BD" sz="3200" b="1" dirty="0">
                <a:solidFill>
                  <a:srgbClr val="C00000"/>
                </a:solidFill>
              </a:rPr>
              <a:t>মোবাইল – ০১৮১৮৪৩৩৪৮৬</a:t>
            </a:r>
          </a:p>
          <a:p>
            <a:pPr algn="ctr"/>
            <a:r>
              <a:rPr lang="bn-BD" sz="3200" dirty="0">
                <a:solidFill>
                  <a:srgbClr val="002060"/>
                </a:solidFill>
                <a:hlinkClick r:id="rId2"/>
              </a:rPr>
              <a:t>ই-মেইল-aomfaruk1177@gmail.com</a:t>
            </a:r>
            <a:r>
              <a:rPr lang="bn-BD" sz="4000" b="1" dirty="0">
                <a:solidFill>
                  <a:srgbClr val="C00000"/>
                </a:solidFill>
              </a:rPr>
              <a:t> </a:t>
            </a:r>
            <a:r>
              <a:rPr lang="bn-BD" sz="4800" b="1" dirty="0">
                <a:solidFill>
                  <a:srgbClr val="C00000"/>
                </a:solidFill>
              </a:rPr>
              <a:t>      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88" y="1371600"/>
            <a:ext cx="1600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497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53184" y="2690336"/>
            <a:ext cx="94853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রাসুলুল্লাহ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সঃ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,”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দেশরক্ষায়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রাতের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প্রহরা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ক্রমাগত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রোযা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সারারাত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ইবাদতে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কাটিয়ে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অপেক্ষাও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।”(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ইমানের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দেশপ্রেম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দায়িত্ব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তোলে।দেশের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উন্নতিসাধনে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সজাগ</a:t>
            </a:r>
            <a:endParaRPr lang="en-US" sz="4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রাখে।দেশের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সংরক্ষনে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b="1" dirty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7653" y="368808"/>
            <a:ext cx="35926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BD" sz="9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endParaRPr lang="en-US" sz="96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6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3316406" y="92764"/>
            <a:ext cx="6687403" cy="170953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5715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96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865" y="2318043"/>
            <a:ext cx="11873949" cy="360098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(স)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অমানুষিক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সহ্য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হিজরতের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জান-মাল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উতসর্গ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সারারাতের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এবাদতের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1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6854" y="119271"/>
            <a:ext cx="11075058" cy="134104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দলিয়</a:t>
            </a:r>
            <a:r>
              <a:rPr lang="en-US" sz="8800" b="1" dirty="0" smtClean="0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b="1" dirty="0">
              <a:ln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0330" y="5835951"/>
            <a:ext cx="11171582" cy="92333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ভালবাসা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5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0" y="1610436"/>
            <a:ext cx="11171582" cy="4012442"/>
          </a:xfrm>
          <a:prstGeom prst="roundRect">
            <a:avLst>
              <a:gd name="adj" fmla="val 56"/>
            </a:avLst>
          </a:prstGeom>
          <a:ln w="190500" cap="rnd">
            <a:solidFill>
              <a:srgbClr val="0070C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5705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259" y="1637731"/>
            <a:ext cx="3891584" cy="4708981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পদক্ষেপের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110573" y="106017"/>
            <a:ext cx="11948905" cy="1326998"/>
          </a:xfrm>
          <a:prstGeom prst="flowChartPredefinedProcess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9600" b="1" dirty="0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>
                  <a:solidFill>
                    <a:srgbClr val="00B0F0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dirty="0">
              <a:ln>
                <a:solidFill>
                  <a:srgbClr val="00B0F0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52" y="1637731"/>
            <a:ext cx="7779026" cy="50713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87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421" y="0"/>
            <a:ext cx="11887199" cy="144655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prstTxWarp prst="textDeflate">
              <a:avLst>
                <a:gd name="adj" fmla="val 824"/>
              </a:avLst>
            </a:prstTxWarp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9600" b="1" dirty="0">
              <a:ln w="13462">
                <a:solidFill>
                  <a:srgbClr val="00B05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" y="1434548"/>
            <a:ext cx="11661913" cy="5284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50242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9062"/>
            </a:avLst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53184" y="2690336"/>
            <a:ext cx="7290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৮ম </a:t>
            </a:r>
            <a:r>
              <a:rPr lang="en-US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বিষয়ঃ-আকাইদ</a:t>
            </a:r>
            <a:r>
              <a:rPr lang="en-US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ভাগঃ-তৃতীয়</a:t>
            </a:r>
            <a:r>
              <a:rPr lang="bn-BD" sz="4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পাঠঃ-দ্বিতীয়</a:t>
            </a:r>
            <a:endParaRPr lang="en-US" sz="4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8697" y="818126"/>
            <a:ext cx="474200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9525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dirty="0">
              <a:ln w="9525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60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11" y="1194816"/>
            <a:ext cx="5578909" cy="5401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05" y="1182624"/>
            <a:ext cx="5671400" cy="5462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95656" y="0"/>
            <a:ext cx="423545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 মানচিত্র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C0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328" y="240609"/>
            <a:ext cx="11714205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8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8800" b="1" dirty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88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29" y="1440938"/>
            <a:ext cx="5617831" cy="5238158"/>
          </a:xfrm>
          <a:prstGeom prst="roundRect">
            <a:avLst>
              <a:gd name="adj" fmla="val 0"/>
            </a:avLst>
          </a:prstGeom>
          <a:ln w="190500" cap="rnd">
            <a:solidFill>
              <a:srgbClr val="00B05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5"/>
            </a:avLst>
          </a:prstGeom>
          <a:solidFill>
            <a:schemeClr val="accent6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1" y="1414272"/>
            <a:ext cx="5682532" cy="5113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58069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6" y="277743"/>
            <a:ext cx="3266144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7030A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5043" y="357187"/>
            <a:ext cx="3964057" cy="31811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57" y="3724672"/>
            <a:ext cx="3708828" cy="2837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126" y="3740270"/>
            <a:ext cx="4231274" cy="2790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617" y="311270"/>
            <a:ext cx="3968509" cy="32270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70C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217158" y="3724672"/>
            <a:ext cx="3289111" cy="2862322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60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দেশ রক্ষার সামরিক যান ও যুদ্ধা </a:t>
            </a:r>
            <a:endParaRPr lang="en-US" sz="6000" b="1" dirty="0">
              <a:ln w="50800"/>
              <a:solidFill>
                <a:schemeClr val="bg1">
                  <a:shade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25"/>
            </a:avLst>
          </a:prstGeom>
          <a:solidFill>
            <a:srgbClr val="00B050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6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603503"/>
            <a:ext cx="5155096" cy="4233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04" y="1895061"/>
            <a:ext cx="5536096" cy="4340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Left Arrow 4"/>
          <p:cNvSpPr/>
          <p:nvPr/>
        </p:nvSpPr>
        <p:spPr>
          <a:xfrm>
            <a:off x="6122504" y="603503"/>
            <a:ext cx="3740426" cy="1151059"/>
          </a:xfrm>
          <a:prstGeom prst="leftArrow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 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83026" y="5035826"/>
            <a:ext cx="3800889" cy="1331842"/>
          </a:xfrm>
          <a:prstGeom prst="rightArrow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7283"/>
            </a:avLst>
          </a:prstGeom>
          <a:solidFill>
            <a:schemeClr val="tx2">
              <a:lumMod val="10000"/>
            </a:scheme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0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5219" y="1769102"/>
            <a:ext cx="58560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96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14331" y="3429000"/>
            <a:ext cx="3592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bn-BD" sz="96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প্রেম</a:t>
            </a:r>
            <a:endParaRPr lang="en-US" sz="9600" b="1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3201" y="0"/>
            <a:ext cx="452559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b="1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b="1" spc="50" dirty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endParaRPr lang="en-US" sz="9600" b="1" spc="50" dirty="0">
              <a:ln w="0"/>
              <a:solidFill>
                <a:srgbClr val="FFC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79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6123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1120" y="2998113"/>
            <a:ext cx="947318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8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</a:t>
            </a:r>
            <a:r>
              <a:rPr lang="en-US" sz="48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48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৷</a:t>
            </a:r>
          </a:p>
          <a:p>
            <a:pPr algn="ctr"/>
            <a:endParaRPr lang="en-US" sz="4800" b="1" dirty="0">
              <a:ln w="5080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দেশপ্রেমের</a:t>
            </a:r>
            <a:r>
              <a:rPr lang="en-US" sz="54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54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5400" b="1" dirty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5400" b="1" dirty="0" smtClean="0">
                <a:ln w="5080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ln w="5080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52253" y="891278"/>
            <a:ext cx="468750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 err="1">
                <a:ln w="5080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11500" b="1" dirty="0">
                <a:ln w="5080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>
                <a:ln w="50800"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11500" b="1" dirty="0">
              <a:ln w="50800"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2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386</TotalTime>
  <Words>263</Words>
  <Application>Microsoft Office PowerPoint</Application>
  <PresentationFormat>Widescreen</PresentationFormat>
  <Paragraphs>58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Century Gothic</vt:lpstr>
      <vt:lpstr>NikoshBAN</vt:lpstr>
      <vt:lpstr>Vrinda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 H Liton</cp:lastModifiedBy>
  <cp:revision>183</cp:revision>
  <dcterms:modified xsi:type="dcterms:W3CDTF">2020-03-20T04:55:13Z</dcterms:modified>
</cp:coreProperties>
</file>