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5" r:id="rId3"/>
    <p:sldId id="273" r:id="rId4"/>
    <p:sldId id="258" r:id="rId5"/>
    <p:sldId id="259" r:id="rId6"/>
    <p:sldId id="263" r:id="rId7"/>
    <p:sldId id="264" r:id="rId8"/>
    <p:sldId id="276" r:id="rId9"/>
    <p:sldId id="267" r:id="rId10"/>
    <p:sldId id="266" r:id="rId11"/>
    <p:sldId id="277" r:id="rId12"/>
    <p:sldId id="270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FF66FF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6" d="100"/>
        <a:sy n="9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15CBCE-F25C-40EA-B5FC-C0791F4026AE}" type="doc">
      <dgm:prSet loTypeId="urn:microsoft.com/office/officeart/2005/8/layout/radial3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91D419-536B-4F5F-B7A2-1B9C40804273}">
      <dgm:prSet phldrT="[Text]" custT="1"/>
      <dgm:spPr/>
      <dgm:t>
        <a:bodyPr/>
        <a:lstStyle/>
        <a:p>
          <a:r>
            <a:rPr lang="bn-IN" sz="8000" dirty="0" smtClean="0">
              <a:latin typeface="NikoshBAN" pitchFamily="2" charset="0"/>
              <a:cs typeface="NikoshBAN" pitchFamily="2" charset="0"/>
            </a:rPr>
            <a:t>জান্নাত </a:t>
          </a:r>
          <a:r>
            <a:rPr lang="bn-IN" sz="4400" dirty="0" smtClean="0">
              <a:latin typeface="NikoshBAN" pitchFamily="2" charset="0"/>
              <a:cs typeface="NikoshBAN" pitchFamily="2" charset="0"/>
            </a:rPr>
            <a:t>এর </a:t>
          </a:r>
          <a:r>
            <a:rPr lang="bn-IN" sz="8000" dirty="0" smtClean="0">
              <a:latin typeface="NikoshBAN" pitchFamily="2" charset="0"/>
              <a:cs typeface="NikoshBAN" pitchFamily="2" charset="0"/>
            </a:rPr>
            <a:t>সংখ্যা</a:t>
          </a:r>
          <a:endParaRPr lang="en-US" sz="8000" dirty="0">
            <a:latin typeface="NikoshBAN" pitchFamily="2" charset="0"/>
            <a:cs typeface="NikoshBAN" pitchFamily="2" charset="0"/>
          </a:endParaRPr>
        </a:p>
      </dgm:t>
    </dgm:pt>
    <dgm:pt modelId="{B989BBE1-AC42-4E13-8B40-DC1ACCAED755}" type="parTrans" cxnId="{DA2A8010-2444-41AB-B6E0-CE65E38170F8}">
      <dgm:prSet/>
      <dgm:spPr/>
      <dgm:t>
        <a:bodyPr/>
        <a:lstStyle/>
        <a:p>
          <a:endParaRPr lang="en-US"/>
        </a:p>
      </dgm:t>
    </dgm:pt>
    <dgm:pt modelId="{A3EC688B-C9E1-47D2-8477-9DABCC991425}" type="sibTrans" cxnId="{DA2A8010-2444-41AB-B6E0-CE65E38170F8}">
      <dgm:prSet/>
      <dgm:spPr/>
      <dgm:t>
        <a:bodyPr/>
        <a:lstStyle/>
        <a:p>
          <a:endParaRPr lang="en-US"/>
        </a:p>
      </dgm:t>
    </dgm:pt>
    <dgm:pt modelId="{FA5A362E-8560-459B-9AC4-07C768980FBB}">
      <dgm:prSet phldrT="[Text]" custT="1"/>
      <dgm:spPr/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জান্নাতুল মা’ওয়া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1451259D-92FC-44E3-AA83-ED590207048A}" type="parTrans" cxnId="{CDDB64B9-4136-4A0A-A768-3899763AE6C2}">
      <dgm:prSet/>
      <dgm:spPr/>
      <dgm:t>
        <a:bodyPr/>
        <a:lstStyle/>
        <a:p>
          <a:endParaRPr lang="en-US"/>
        </a:p>
      </dgm:t>
    </dgm:pt>
    <dgm:pt modelId="{EA66DD8C-B935-4CA4-B145-D71AADBEE0D0}" type="sibTrans" cxnId="{CDDB64B9-4136-4A0A-A768-3899763AE6C2}">
      <dgm:prSet/>
      <dgm:spPr/>
      <dgm:t>
        <a:bodyPr/>
        <a:lstStyle/>
        <a:p>
          <a:endParaRPr lang="en-US"/>
        </a:p>
      </dgm:t>
    </dgm:pt>
    <dgm:pt modelId="{37CBE3BE-4717-4B83-9AF7-78B9DD9C2A11}">
      <dgm:prSet phldrT="[Text]" custT="1"/>
      <dgm:spPr/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দারুল কারার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D0AE4598-9C54-481A-BB83-F5D051826991}" type="parTrans" cxnId="{FAC2BFA7-D9FA-4E24-AE91-1F87C1C9C84C}">
      <dgm:prSet/>
      <dgm:spPr/>
      <dgm:t>
        <a:bodyPr/>
        <a:lstStyle/>
        <a:p>
          <a:endParaRPr lang="en-US"/>
        </a:p>
      </dgm:t>
    </dgm:pt>
    <dgm:pt modelId="{9F48C81A-F566-4884-965B-D93884E172D5}" type="sibTrans" cxnId="{FAC2BFA7-D9FA-4E24-AE91-1F87C1C9C84C}">
      <dgm:prSet/>
      <dgm:spPr/>
      <dgm:t>
        <a:bodyPr/>
        <a:lstStyle/>
        <a:p>
          <a:endParaRPr lang="en-US"/>
        </a:p>
      </dgm:t>
    </dgm:pt>
    <dgm:pt modelId="{BC651240-C93C-4174-8DD6-2A2B0687FE13}">
      <dgm:prSet phldrT="[Text]" custT="1"/>
      <dgm:spPr/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দারুল মাকাম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69561F47-DD5A-4707-AD6A-CB70D701D803}" type="parTrans" cxnId="{5E46B6F1-6332-4867-BCA8-8D673D80F9EE}">
      <dgm:prSet/>
      <dgm:spPr/>
      <dgm:t>
        <a:bodyPr/>
        <a:lstStyle/>
        <a:p>
          <a:endParaRPr lang="en-US"/>
        </a:p>
      </dgm:t>
    </dgm:pt>
    <dgm:pt modelId="{04BDFD1D-1C1A-4A15-A015-353D8EA8C5EF}" type="sibTrans" cxnId="{5E46B6F1-6332-4867-BCA8-8D673D80F9EE}">
      <dgm:prSet/>
      <dgm:spPr/>
      <dgm:t>
        <a:bodyPr/>
        <a:lstStyle/>
        <a:p>
          <a:endParaRPr lang="en-US"/>
        </a:p>
      </dgm:t>
    </dgm:pt>
    <dgm:pt modelId="{88314D1D-3468-42E3-8372-0F81B2E81415}">
      <dgm:prSet phldrT="[Text]" custT="1"/>
      <dgm:spPr/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দারুস সালাম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35C3D052-8370-4EBE-81AC-06B85C3CA028}" type="parTrans" cxnId="{4C1352D9-02CF-44A3-ACA8-CB3C3E400C31}">
      <dgm:prSet/>
      <dgm:spPr/>
      <dgm:t>
        <a:bodyPr/>
        <a:lstStyle/>
        <a:p>
          <a:endParaRPr lang="en-US"/>
        </a:p>
      </dgm:t>
    </dgm:pt>
    <dgm:pt modelId="{98B7822B-BFFF-4138-8B77-6AEABDEE4C4E}" type="sibTrans" cxnId="{4C1352D9-02CF-44A3-ACA8-CB3C3E400C31}">
      <dgm:prSet/>
      <dgm:spPr/>
      <dgm:t>
        <a:bodyPr/>
        <a:lstStyle/>
        <a:p>
          <a:endParaRPr lang="en-US"/>
        </a:p>
      </dgm:t>
    </dgm:pt>
    <dgm:pt modelId="{E4165812-A950-4962-825A-D1255B1725AF}">
      <dgm:prSet custT="1"/>
      <dgm:spPr/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জান্নাতুন নায়িম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7DCB169A-25E3-4A17-B1D6-AD81DB473618}" type="parTrans" cxnId="{EB9A71B0-0231-4813-BAA2-277EEB7406E4}">
      <dgm:prSet/>
      <dgm:spPr/>
      <dgm:t>
        <a:bodyPr/>
        <a:lstStyle/>
        <a:p>
          <a:endParaRPr lang="en-US"/>
        </a:p>
      </dgm:t>
    </dgm:pt>
    <dgm:pt modelId="{9398A04C-C283-4220-9A1D-07702B59A515}" type="sibTrans" cxnId="{EB9A71B0-0231-4813-BAA2-277EEB7406E4}">
      <dgm:prSet/>
      <dgm:spPr/>
      <dgm:t>
        <a:bodyPr/>
        <a:lstStyle/>
        <a:p>
          <a:endParaRPr lang="en-US"/>
        </a:p>
      </dgm:t>
    </dgm:pt>
    <dgm:pt modelId="{96570814-C20B-47CB-96EA-30B6A92F9AAF}">
      <dgm:prSet custT="1"/>
      <dgm:spPr/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জান্নাতু আদন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D3ABB364-E84C-4865-8959-8CE391A9387B}" type="parTrans" cxnId="{17E0B0B7-2B55-467D-A9B6-CCDF5D5DFC11}">
      <dgm:prSet/>
      <dgm:spPr/>
      <dgm:t>
        <a:bodyPr/>
        <a:lstStyle/>
        <a:p>
          <a:endParaRPr lang="en-US"/>
        </a:p>
      </dgm:t>
    </dgm:pt>
    <dgm:pt modelId="{97ECF535-404F-4BBA-B532-E93A6F55749E}" type="sibTrans" cxnId="{17E0B0B7-2B55-467D-A9B6-CCDF5D5DFC11}">
      <dgm:prSet/>
      <dgm:spPr/>
      <dgm:t>
        <a:bodyPr/>
        <a:lstStyle/>
        <a:p>
          <a:endParaRPr lang="en-US"/>
        </a:p>
      </dgm:t>
    </dgm:pt>
    <dgm:pt modelId="{895030FB-1C24-4CE5-9781-4536843E7008}">
      <dgm:prSet custT="1"/>
      <dgm:spPr/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জান্নাতুল খুলদ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BD648C65-BB3C-4A99-B441-182782C76EA8}" type="parTrans" cxnId="{E9484C43-2026-4054-9B5C-EF54BBC16E62}">
      <dgm:prSet/>
      <dgm:spPr/>
      <dgm:t>
        <a:bodyPr/>
        <a:lstStyle/>
        <a:p>
          <a:endParaRPr lang="en-US"/>
        </a:p>
      </dgm:t>
    </dgm:pt>
    <dgm:pt modelId="{C03E8389-A8DD-4C05-AB9F-BBD58F623725}" type="sibTrans" cxnId="{E9484C43-2026-4054-9B5C-EF54BBC16E62}">
      <dgm:prSet/>
      <dgm:spPr/>
      <dgm:t>
        <a:bodyPr/>
        <a:lstStyle/>
        <a:p>
          <a:endParaRPr lang="en-US"/>
        </a:p>
      </dgm:t>
    </dgm:pt>
    <dgm:pt modelId="{33118775-4E0F-4CDA-A8E6-810C731B125B}">
      <dgm:prSet custT="1"/>
      <dgm:spPr/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জান্নাতুল ফেরদাউস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32CF86B7-8CDF-428A-AA5B-A5F4454AB5DE}" type="parTrans" cxnId="{F9CABC0A-46B6-4DD8-B44F-28EFFA40CA52}">
      <dgm:prSet/>
      <dgm:spPr/>
      <dgm:t>
        <a:bodyPr/>
        <a:lstStyle/>
        <a:p>
          <a:endParaRPr lang="en-US"/>
        </a:p>
      </dgm:t>
    </dgm:pt>
    <dgm:pt modelId="{4A2719C9-24C9-4306-82D7-46DDB2FA4A3C}" type="sibTrans" cxnId="{F9CABC0A-46B6-4DD8-B44F-28EFFA40CA52}">
      <dgm:prSet/>
      <dgm:spPr/>
      <dgm:t>
        <a:bodyPr/>
        <a:lstStyle/>
        <a:p>
          <a:endParaRPr lang="en-US"/>
        </a:p>
      </dgm:t>
    </dgm:pt>
    <dgm:pt modelId="{BD6A6DC7-4BC3-42BD-9205-8BC26E4F543D}" type="pres">
      <dgm:prSet presAssocID="{2415CBCE-F25C-40EA-B5FC-C0791F4026A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6A80AB-1CEE-4497-9117-F52E8D6814AB}" type="pres">
      <dgm:prSet presAssocID="{2415CBCE-F25C-40EA-B5FC-C0791F4026AE}" presName="radial" presStyleCnt="0">
        <dgm:presLayoutVars>
          <dgm:animLvl val="ctr"/>
        </dgm:presLayoutVars>
      </dgm:prSet>
      <dgm:spPr/>
    </dgm:pt>
    <dgm:pt modelId="{38E0355C-A46C-47A4-8232-D2E630B27CE8}" type="pres">
      <dgm:prSet presAssocID="{F291D419-536B-4F5F-B7A2-1B9C40804273}" presName="centerShape" presStyleLbl="vennNode1" presStyleIdx="0" presStyleCnt="9" custLinFactNeighborX="1535"/>
      <dgm:spPr/>
      <dgm:t>
        <a:bodyPr/>
        <a:lstStyle/>
        <a:p>
          <a:endParaRPr lang="en-US"/>
        </a:p>
      </dgm:t>
    </dgm:pt>
    <dgm:pt modelId="{72A59B19-AA5C-4941-B5B3-139A3E624433}" type="pres">
      <dgm:prSet presAssocID="{33118775-4E0F-4CDA-A8E6-810C731B125B}" presName="node" presStyleLbl="vennNode1" presStyleIdx="1" presStyleCnt="9" custRadScaleRad="100047" custRadScaleInc="39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4D79B-EFF0-4A6E-A0D6-D90364B36D8E}" type="pres">
      <dgm:prSet presAssocID="{895030FB-1C24-4CE5-9781-4536843E7008}" presName="node" presStyleLbl="vennNode1" presStyleIdx="2" presStyleCnt="9" custRadScaleRad="104338" custRadScaleInc="2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5490A4-FACC-4771-8482-6DFBB1B05563}" type="pres">
      <dgm:prSet presAssocID="{96570814-C20B-47CB-96EA-30B6A92F9AAF}" presName="node" presStyleLbl="vennNode1" presStyleIdx="3" presStyleCnt="9" custRadScaleRad="103110" custRadScaleInc="-14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46630A-7FDC-4EC7-8606-0B6DA3B2C3D1}" type="pres">
      <dgm:prSet presAssocID="{E4165812-A950-4962-825A-D1255B1725AF}" presName="node" presStyleLbl="vennNode1" presStyleIdx="4" presStyleCnt="9" custRadScaleRad="102194" custRadScaleInc="-27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6FF183-7C65-4B76-96D8-BB377BA473CE}" type="pres">
      <dgm:prSet presAssocID="{FA5A362E-8560-459B-9AC4-07C768980FBB}" presName="node" presStyleLbl="vennNode1" presStyleIdx="5" presStyleCnt="9" custRadScaleRad="100047" custRadScaleInc="-39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CDF24A-F0B5-4AC9-BA7E-DC2EE4F60721}" type="pres">
      <dgm:prSet presAssocID="{37CBE3BE-4717-4B83-9AF7-78B9DD9C2A11}" presName="node" presStyleLbl="vennNode1" presStyleIdx="6" presStyleCnt="9" custRadScaleRad="97853" custRadScaleInc="-28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8EBABF-E06D-4ADC-9344-76261BFEEB3D}" type="pres">
      <dgm:prSet presAssocID="{BC651240-C93C-4174-8DD6-2A2B0687FE13}" presName="node" presStyleLbl="vennNode1" presStyleIdx="7" presStyleCnt="9" custRadScaleRad="969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58361C-C8CB-4A07-9422-D8AC8F9250DC}" type="pres">
      <dgm:prSet presAssocID="{88314D1D-3468-42E3-8372-0F81B2E81415}" presName="node" presStyleLbl="vennNode1" presStyleIdx="8" presStyleCnt="9" custRadScaleRad="97853" custRadScaleInc="28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0A36B9-3F85-4647-8530-8BD66E437AF5}" type="presOf" srcId="{895030FB-1C24-4CE5-9781-4536843E7008}" destId="{0234D79B-EFF0-4A6E-A0D6-D90364B36D8E}" srcOrd="0" destOrd="0" presId="urn:microsoft.com/office/officeart/2005/8/layout/radial3"/>
    <dgm:cxn modelId="{AA629FC9-886D-4FF9-9DE6-C80CC6BD04A1}" type="presOf" srcId="{96570814-C20B-47CB-96EA-30B6A92F9AAF}" destId="{C05490A4-FACC-4771-8482-6DFBB1B05563}" srcOrd="0" destOrd="0" presId="urn:microsoft.com/office/officeart/2005/8/layout/radial3"/>
    <dgm:cxn modelId="{CDDB64B9-4136-4A0A-A768-3899763AE6C2}" srcId="{F291D419-536B-4F5F-B7A2-1B9C40804273}" destId="{FA5A362E-8560-459B-9AC4-07C768980FBB}" srcOrd="4" destOrd="0" parTransId="{1451259D-92FC-44E3-AA83-ED590207048A}" sibTransId="{EA66DD8C-B935-4CA4-B145-D71AADBEE0D0}"/>
    <dgm:cxn modelId="{DA2A8010-2444-41AB-B6E0-CE65E38170F8}" srcId="{2415CBCE-F25C-40EA-B5FC-C0791F4026AE}" destId="{F291D419-536B-4F5F-B7A2-1B9C40804273}" srcOrd="0" destOrd="0" parTransId="{B989BBE1-AC42-4E13-8B40-DC1ACCAED755}" sibTransId="{A3EC688B-C9E1-47D2-8477-9DABCC991425}"/>
    <dgm:cxn modelId="{EB9A71B0-0231-4813-BAA2-277EEB7406E4}" srcId="{F291D419-536B-4F5F-B7A2-1B9C40804273}" destId="{E4165812-A950-4962-825A-D1255B1725AF}" srcOrd="3" destOrd="0" parTransId="{7DCB169A-25E3-4A17-B1D6-AD81DB473618}" sibTransId="{9398A04C-C283-4220-9A1D-07702B59A515}"/>
    <dgm:cxn modelId="{C485CF9E-A329-4042-BDA4-2418EA788551}" type="presOf" srcId="{88314D1D-3468-42E3-8372-0F81B2E81415}" destId="{ED58361C-C8CB-4A07-9422-D8AC8F9250DC}" srcOrd="0" destOrd="0" presId="urn:microsoft.com/office/officeart/2005/8/layout/radial3"/>
    <dgm:cxn modelId="{4C1352D9-02CF-44A3-ACA8-CB3C3E400C31}" srcId="{F291D419-536B-4F5F-B7A2-1B9C40804273}" destId="{88314D1D-3468-42E3-8372-0F81B2E81415}" srcOrd="7" destOrd="0" parTransId="{35C3D052-8370-4EBE-81AC-06B85C3CA028}" sibTransId="{98B7822B-BFFF-4138-8B77-6AEABDEE4C4E}"/>
    <dgm:cxn modelId="{4FA37F7C-7478-4E0A-BD07-337AD58DD788}" type="presOf" srcId="{33118775-4E0F-4CDA-A8E6-810C731B125B}" destId="{72A59B19-AA5C-4941-B5B3-139A3E624433}" srcOrd="0" destOrd="0" presId="urn:microsoft.com/office/officeart/2005/8/layout/radial3"/>
    <dgm:cxn modelId="{FAC2BFA7-D9FA-4E24-AE91-1F87C1C9C84C}" srcId="{F291D419-536B-4F5F-B7A2-1B9C40804273}" destId="{37CBE3BE-4717-4B83-9AF7-78B9DD9C2A11}" srcOrd="5" destOrd="0" parTransId="{D0AE4598-9C54-481A-BB83-F5D051826991}" sibTransId="{9F48C81A-F566-4884-965B-D93884E172D5}"/>
    <dgm:cxn modelId="{7E8022F2-DA0A-408A-BFFC-4D45C646F2C5}" type="presOf" srcId="{BC651240-C93C-4174-8DD6-2A2B0687FE13}" destId="{B78EBABF-E06D-4ADC-9344-76261BFEEB3D}" srcOrd="0" destOrd="0" presId="urn:microsoft.com/office/officeart/2005/8/layout/radial3"/>
    <dgm:cxn modelId="{CFFA408E-311B-4804-BFB7-C933721B20C8}" type="presOf" srcId="{FA5A362E-8560-459B-9AC4-07C768980FBB}" destId="{E46FF183-7C65-4B76-96D8-BB377BA473CE}" srcOrd="0" destOrd="0" presId="urn:microsoft.com/office/officeart/2005/8/layout/radial3"/>
    <dgm:cxn modelId="{19AD8820-3AC1-4D9F-BD7F-9D804B806A40}" type="presOf" srcId="{E4165812-A950-4962-825A-D1255B1725AF}" destId="{5746630A-7FDC-4EC7-8606-0B6DA3B2C3D1}" srcOrd="0" destOrd="0" presId="urn:microsoft.com/office/officeart/2005/8/layout/radial3"/>
    <dgm:cxn modelId="{5E46B6F1-6332-4867-BCA8-8D673D80F9EE}" srcId="{F291D419-536B-4F5F-B7A2-1B9C40804273}" destId="{BC651240-C93C-4174-8DD6-2A2B0687FE13}" srcOrd="6" destOrd="0" parTransId="{69561F47-DD5A-4707-AD6A-CB70D701D803}" sibTransId="{04BDFD1D-1C1A-4A15-A015-353D8EA8C5EF}"/>
    <dgm:cxn modelId="{E9484C43-2026-4054-9B5C-EF54BBC16E62}" srcId="{F291D419-536B-4F5F-B7A2-1B9C40804273}" destId="{895030FB-1C24-4CE5-9781-4536843E7008}" srcOrd="1" destOrd="0" parTransId="{BD648C65-BB3C-4A99-B441-182782C76EA8}" sibTransId="{C03E8389-A8DD-4C05-AB9F-BBD58F623725}"/>
    <dgm:cxn modelId="{17E0B0B7-2B55-467D-A9B6-CCDF5D5DFC11}" srcId="{F291D419-536B-4F5F-B7A2-1B9C40804273}" destId="{96570814-C20B-47CB-96EA-30B6A92F9AAF}" srcOrd="2" destOrd="0" parTransId="{D3ABB364-E84C-4865-8959-8CE391A9387B}" sibTransId="{97ECF535-404F-4BBA-B532-E93A6F55749E}"/>
    <dgm:cxn modelId="{D720259D-BD9A-49A5-B049-C5DD4BD70FEA}" type="presOf" srcId="{2415CBCE-F25C-40EA-B5FC-C0791F4026AE}" destId="{BD6A6DC7-4BC3-42BD-9205-8BC26E4F543D}" srcOrd="0" destOrd="0" presId="urn:microsoft.com/office/officeart/2005/8/layout/radial3"/>
    <dgm:cxn modelId="{BBDE49E5-5DA0-43AC-80A9-86208398A9AC}" type="presOf" srcId="{37CBE3BE-4717-4B83-9AF7-78B9DD9C2A11}" destId="{72CDF24A-F0B5-4AC9-BA7E-DC2EE4F60721}" srcOrd="0" destOrd="0" presId="urn:microsoft.com/office/officeart/2005/8/layout/radial3"/>
    <dgm:cxn modelId="{2C105FBA-799B-4E74-A974-B9977CEBB25C}" type="presOf" srcId="{F291D419-536B-4F5F-B7A2-1B9C40804273}" destId="{38E0355C-A46C-47A4-8232-D2E630B27CE8}" srcOrd="0" destOrd="0" presId="urn:microsoft.com/office/officeart/2005/8/layout/radial3"/>
    <dgm:cxn modelId="{F9CABC0A-46B6-4DD8-B44F-28EFFA40CA52}" srcId="{F291D419-536B-4F5F-B7A2-1B9C40804273}" destId="{33118775-4E0F-4CDA-A8E6-810C731B125B}" srcOrd="0" destOrd="0" parTransId="{32CF86B7-8CDF-428A-AA5B-A5F4454AB5DE}" sibTransId="{4A2719C9-24C9-4306-82D7-46DDB2FA4A3C}"/>
    <dgm:cxn modelId="{96D5024D-09B5-43DD-8F5A-21AAFFA97F13}" type="presParOf" srcId="{BD6A6DC7-4BC3-42BD-9205-8BC26E4F543D}" destId="{D36A80AB-1CEE-4497-9117-F52E8D6814AB}" srcOrd="0" destOrd="0" presId="urn:microsoft.com/office/officeart/2005/8/layout/radial3"/>
    <dgm:cxn modelId="{655BD75D-B992-42A0-8004-A74D32BA7315}" type="presParOf" srcId="{D36A80AB-1CEE-4497-9117-F52E8D6814AB}" destId="{38E0355C-A46C-47A4-8232-D2E630B27CE8}" srcOrd="0" destOrd="0" presId="urn:microsoft.com/office/officeart/2005/8/layout/radial3"/>
    <dgm:cxn modelId="{2BFAC290-FCEA-433A-89BC-F6D0411865DD}" type="presParOf" srcId="{D36A80AB-1CEE-4497-9117-F52E8D6814AB}" destId="{72A59B19-AA5C-4941-B5B3-139A3E624433}" srcOrd="1" destOrd="0" presId="urn:microsoft.com/office/officeart/2005/8/layout/radial3"/>
    <dgm:cxn modelId="{0A6E7F03-6713-4381-BC3A-9109C467350E}" type="presParOf" srcId="{D36A80AB-1CEE-4497-9117-F52E8D6814AB}" destId="{0234D79B-EFF0-4A6E-A0D6-D90364B36D8E}" srcOrd="2" destOrd="0" presId="urn:microsoft.com/office/officeart/2005/8/layout/radial3"/>
    <dgm:cxn modelId="{C1ECE8AD-A4A9-4474-BCE3-5C475FB04647}" type="presParOf" srcId="{D36A80AB-1CEE-4497-9117-F52E8D6814AB}" destId="{C05490A4-FACC-4771-8482-6DFBB1B05563}" srcOrd="3" destOrd="0" presId="urn:microsoft.com/office/officeart/2005/8/layout/radial3"/>
    <dgm:cxn modelId="{6528F820-6707-4E1B-AB6D-24802B7C8C84}" type="presParOf" srcId="{D36A80AB-1CEE-4497-9117-F52E8D6814AB}" destId="{5746630A-7FDC-4EC7-8606-0B6DA3B2C3D1}" srcOrd="4" destOrd="0" presId="urn:microsoft.com/office/officeart/2005/8/layout/radial3"/>
    <dgm:cxn modelId="{64E807ED-FE33-4467-9F22-DFE2C931EE41}" type="presParOf" srcId="{D36A80AB-1CEE-4497-9117-F52E8D6814AB}" destId="{E46FF183-7C65-4B76-96D8-BB377BA473CE}" srcOrd="5" destOrd="0" presId="urn:microsoft.com/office/officeart/2005/8/layout/radial3"/>
    <dgm:cxn modelId="{5D096455-CA83-4EB4-B2E9-99E40AFDC44C}" type="presParOf" srcId="{D36A80AB-1CEE-4497-9117-F52E8D6814AB}" destId="{72CDF24A-F0B5-4AC9-BA7E-DC2EE4F60721}" srcOrd="6" destOrd="0" presId="urn:microsoft.com/office/officeart/2005/8/layout/radial3"/>
    <dgm:cxn modelId="{935B0AF2-838E-465E-8D42-55E9BDCB7F73}" type="presParOf" srcId="{D36A80AB-1CEE-4497-9117-F52E8D6814AB}" destId="{B78EBABF-E06D-4ADC-9344-76261BFEEB3D}" srcOrd="7" destOrd="0" presId="urn:microsoft.com/office/officeart/2005/8/layout/radial3"/>
    <dgm:cxn modelId="{DDBD3150-8B55-40D2-860A-5D524DED0888}" type="presParOf" srcId="{D36A80AB-1CEE-4497-9117-F52E8D6814AB}" destId="{ED58361C-C8CB-4A07-9422-D8AC8F9250DC}" srcOrd="8" destOrd="0" presId="urn:microsoft.com/office/officeart/2005/8/layout/radial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71600" y="0"/>
            <a:ext cx="6248400" cy="39624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মাল্টিমিডিয়া ক্লাসে সবাইকে স্বাগতম</a:t>
            </a:r>
            <a:endParaRPr lang="en-US" sz="5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hhhh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" y="3962400"/>
            <a:ext cx="7820099" cy="25405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295400" y="0"/>
            <a:ext cx="6477000" cy="1676400"/>
          </a:xfrm>
          <a:prstGeom prst="horizont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600200"/>
            <a:ext cx="4572000" cy="2560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0" y="5029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জান্নাতের নামগুলির তালিকা পোষ্টার পেপারে লিখে দেয়ালে লাগিয়ে দাও।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6858000" y="1524000"/>
            <a:ext cx="2286000" cy="213360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সময়-১০ মিঃ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066800" y="762000"/>
            <a:ext cx="6553200" cy="2667000"/>
          </a:xfrm>
          <a:prstGeom prst="horizontalScroll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প্রশ্নোত্তর পর্ব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1905000" y="0"/>
            <a:ext cx="3962400" cy="1905000"/>
          </a:xfrm>
          <a:prstGeom prst="cloudCallout">
            <a:avLst>
              <a:gd name="adj1" fmla="val -18601"/>
              <a:gd name="adj2" fmla="val 619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nslkdhs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286000"/>
            <a:ext cx="4419600" cy="27544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57150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জান্নাতে যাওয়ার জন্য আমাদের করণীয় বিষয়ে একটি অনুচ্ছেদ লিখে আনবে।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>
          <a:xfrm>
            <a:off x="1752600" y="304800"/>
            <a:ext cx="5334000" cy="3200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আল্লাহ হাফেজ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D6DFE38F-61C6-4456-936B-B4C8BB5EF5B6}"/>
              </a:ext>
            </a:extLst>
          </p:cNvPr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মিজানুর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সহঃশিক্ষক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সলাম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নৈতিক শিক্ষা)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ইনডেক্স নং-১১৩৮১২১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খাস সোনামুখী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উচ্চ বিদ্যালয়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বেলকুচি,সিরাজগঞ্জ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6" name="Picture 5" descr="mmmmm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47" y="685800"/>
            <a:ext cx="1794653" cy="2532184"/>
          </a:xfrm>
          <a:prstGeom prst="ellipse">
            <a:avLst/>
          </a:prstGeom>
          <a:ln w="63500" cap="rnd">
            <a:solidFill>
              <a:srgbClr val="0070C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2" name="Rectangle 21"/>
          <p:cNvSpPr/>
          <p:nvPr/>
        </p:nvSpPr>
        <p:spPr>
          <a:xfrm rot="16200000">
            <a:off x="3365990" y="3034810"/>
            <a:ext cx="3334042" cy="61722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D84A-B6F3-4694-BBB0-14FF5CF2F070}" type="datetime2">
              <a:rPr lang="bn-IN" smtClean="0"/>
              <a:pPr/>
              <a:t>মঙ্গলবার, 17 মার্চ 2020</a:t>
            </a:fld>
            <a:endParaRPr lang="en-US"/>
          </a:p>
        </p:txBody>
      </p:sp>
      <p:sp>
        <p:nvSpPr>
          <p:cNvPr id="20" name="Frame 19"/>
          <p:cNvSpPr/>
          <p:nvPr/>
        </p:nvSpPr>
        <p:spPr>
          <a:xfrm>
            <a:off x="5486400" y="0"/>
            <a:ext cx="3733800" cy="6858000"/>
          </a:xfrm>
          <a:prstGeom prst="frame">
            <a:avLst>
              <a:gd name="adj1" fmla="val 5865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ইসলাম ও নৈতিক শিক্ষা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৮ম শ্রেণী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অধ্যায়-০১(আকাঈদ)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পাঠ-০৮</a:t>
            </a:r>
          </a:p>
        </p:txBody>
      </p:sp>
      <p:pic>
        <p:nvPicPr>
          <p:cNvPr id="21" name="Picture 20" descr="73122868_2471809039812658_4599860843885101056_n.jpg"/>
          <p:cNvPicPr>
            <a:picLocks noChangeAspect="1"/>
          </p:cNvPicPr>
          <p:nvPr/>
        </p:nvPicPr>
        <p:blipFill>
          <a:blip r:embed="rId3"/>
          <a:srcRect t="21300" r="25187" b="14825"/>
          <a:stretch>
            <a:fillRect/>
          </a:stretch>
        </p:blipFill>
        <p:spPr>
          <a:xfrm>
            <a:off x="5791200" y="1371600"/>
            <a:ext cx="2209800" cy="2514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08822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 autoUpdateAnimBg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95400" y="838200"/>
            <a:ext cx="5486400" cy="26670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333333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</a:p>
          <a:p>
            <a:pPr algn="ctr"/>
            <a:r>
              <a:rPr lang="bn-IN" sz="3200" dirty="0" smtClean="0">
                <a:solidFill>
                  <a:srgbClr val="333333"/>
                </a:solidFill>
                <a:latin typeface="NikoshBAN" pitchFamily="2" charset="0"/>
                <a:cs typeface="NikoshBAN" pitchFamily="2" charset="0"/>
              </a:rPr>
              <a:t>পাঠ নং-০৮</a:t>
            </a:r>
          </a:p>
          <a:p>
            <a:pPr algn="ctr"/>
            <a:r>
              <a:rPr lang="bn-IN" sz="3200" dirty="0" smtClean="0">
                <a:solidFill>
                  <a:srgbClr val="333333"/>
                </a:solidFill>
                <a:latin typeface="NikoshBAN" pitchFamily="2" charset="0"/>
                <a:cs typeface="NikoshBAN" pitchFamily="2" charset="0"/>
              </a:rPr>
              <a:t>জান্নাত </a:t>
            </a:r>
            <a:endParaRPr lang="en-US" sz="3600" dirty="0">
              <a:solidFill>
                <a:srgbClr val="333333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2578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i="1" u="sng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এই পাঠ শেষ শিক্ষার্থীরা......</a:t>
            </a:r>
          </a:p>
          <a:p>
            <a:pPr>
              <a:buFont typeface="Wingdings" pitchFamily="2" charset="2"/>
              <a:buChar char=""/>
            </a:pPr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জান্নাত কী বলতে পারবে;</a:t>
            </a:r>
          </a:p>
          <a:p>
            <a:pPr>
              <a:buFont typeface="Wingdings" pitchFamily="2" charset="2"/>
              <a:buChar char=""/>
            </a:pPr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জান্নাতের সংখ্যা বর্ণনা করতে পারবে;</a:t>
            </a:r>
          </a:p>
          <a:p>
            <a:pPr>
              <a:buFont typeface="Wingdings" pitchFamily="2" charset="2"/>
              <a:buChar char=""/>
            </a:pPr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জান্নাতের নিয়ামত চিহ্নিত করতে পারবে।</a:t>
            </a:r>
          </a:p>
          <a:p>
            <a:pPr algn="ctr"/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0" y="152400"/>
            <a:ext cx="2743200" cy="2590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জান্নাতের পরিচয় 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733800"/>
            <a:ext cx="9144000" cy="2362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জান্নাত আরবী শব্দ এর অর্থ আবৃত স্থান, উদ্যান বা বাগান</a:t>
            </a:r>
          </a:p>
          <a:p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পরিভাষায়-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আখিরাতে ইমানদার ও নেককার বান্দাদের জন্য যে চিরশান্তির আবাসস্থল তৈরি করে রাখা হয়েছে তাকে জান্নাত বলা হয়।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73122868_2471809039812658_4599860843885101056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9069" y="381000"/>
            <a:ext cx="3003331" cy="213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2209800" y="228600"/>
            <a:ext cx="4267200" cy="1219200"/>
          </a:xfrm>
          <a:prstGeom prst="snip2Diag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mullay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524000"/>
            <a:ext cx="3962400" cy="24077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4267200"/>
            <a:ext cx="8153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১/ জান্নাত কোন ভাষার শব্দ?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২/ ফারসি ভাষায় জান্নাতকে কি বলা হয়?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৩/ জান্নাত শব্দের অর্থ কি?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৪/ জান্নাতে ব্যাবহারিক জিনিসপত্র কিসের তৈরি হবে?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6858000" y="533400"/>
            <a:ext cx="2286000" cy="2362200"/>
          </a:xfrm>
          <a:prstGeom prst="wedgeEllipse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সময়-৫ মিনিট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7620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8E0355C-A46C-47A4-8232-D2E630B27C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graphicEl>
                                              <a:dgm id="{38E0355C-A46C-47A4-8232-D2E630B27C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graphicEl>
                                              <a:dgm id="{38E0355C-A46C-47A4-8232-D2E630B27C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graphicEl>
                                              <a:dgm id="{38E0355C-A46C-47A4-8232-D2E630B27C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2A59B19-AA5C-4941-B5B3-139A3E6244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graphicEl>
                                              <a:dgm id="{72A59B19-AA5C-4941-B5B3-139A3E6244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graphicEl>
                                              <a:dgm id="{72A59B19-AA5C-4941-B5B3-139A3E6244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graphicEl>
                                              <a:dgm id="{72A59B19-AA5C-4941-B5B3-139A3E6244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34D79B-EFF0-4A6E-A0D6-D90364B36D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graphicEl>
                                              <a:dgm id="{0234D79B-EFF0-4A6E-A0D6-D90364B36D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graphicEl>
                                              <a:dgm id="{0234D79B-EFF0-4A6E-A0D6-D90364B36D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0234D79B-EFF0-4A6E-A0D6-D90364B36D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05490A4-FACC-4771-8482-6DFBB1B055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graphicEl>
                                              <a:dgm id="{C05490A4-FACC-4771-8482-6DFBB1B055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graphicEl>
                                              <a:dgm id="{C05490A4-FACC-4771-8482-6DFBB1B055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C05490A4-FACC-4771-8482-6DFBB1B055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46630A-7FDC-4EC7-8606-0B6DA3B2C3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graphicEl>
                                              <a:dgm id="{5746630A-7FDC-4EC7-8606-0B6DA3B2C3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graphicEl>
                                              <a:dgm id="{5746630A-7FDC-4EC7-8606-0B6DA3B2C3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graphicEl>
                                              <a:dgm id="{5746630A-7FDC-4EC7-8606-0B6DA3B2C3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6FF183-7C65-4B76-96D8-BB377BA473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">
                                            <p:graphicEl>
                                              <a:dgm id="{E46FF183-7C65-4B76-96D8-BB377BA473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graphicEl>
                                              <a:dgm id="{E46FF183-7C65-4B76-96D8-BB377BA473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E46FF183-7C65-4B76-96D8-BB377BA473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2CDF24A-F0B5-4AC9-BA7E-DC2EE4F607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>
                                            <p:graphicEl>
                                              <a:dgm id="{72CDF24A-F0B5-4AC9-BA7E-DC2EE4F607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>
                                            <p:graphicEl>
                                              <a:dgm id="{72CDF24A-F0B5-4AC9-BA7E-DC2EE4F607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">
                                            <p:graphicEl>
                                              <a:dgm id="{72CDF24A-F0B5-4AC9-BA7E-DC2EE4F607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8EBABF-E06D-4ADC-9344-76261BFEEB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">
                                            <p:graphicEl>
                                              <a:dgm id="{B78EBABF-E06D-4ADC-9344-76261BFEEB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">
                                            <p:graphicEl>
                                              <a:dgm id="{B78EBABF-E06D-4ADC-9344-76261BFEEB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">
                                            <p:graphicEl>
                                              <a:dgm id="{B78EBABF-E06D-4ADC-9344-76261BFEEB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58361C-C8CB-4A07-9422-D8AC8F9250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">
                                            <p:graphicEl>
                                              <a:dgm id="{ED58361C-C8CB-4A07-9422-D8AC8F9250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">
                                            <p:graphicEl>
                                              <a:dgm id="{ED58361C-C8CB-4A07-9422-D8AC8F9250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">
                                            <p:graphicEl>
                                              <a:dgm id="{ED58361C-C8CB-4A07-9422-D8AC8F9250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1371600" y="533400"/>
            <a:ext cx="5638800" cy="1524000"/>
          </a:xfrm>
          <a:prstGeom prst="cube">
            <a:avLst>
              <a:gd name="adj" fmla="val 16692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tw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4874" y="2133600"/>
            <a:ext cx="3256326" cy="21669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51054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জান্নাতের বর্ণনায় মিশকাত শরিফের হাদিসটি উল্লেখ কর।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" dur="123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9" dur="123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1" dur="123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2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533400" y="0"/>
            <a:ext cx="7696200" cy="2667000"/>
          </a:xfrm>
          <a:prstGeom prst="wav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জান্নাতের লাভের আমল ও উপায়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819400"/>
            <a:ext cx="883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যারা ইমান এনেছে ও সৎকর্ম করেছে আপনি তাদেরকে সুসংবাদ দিন যে, তাদের জন্যই রয়েছে জান্নাত। যার তলদেশে নদীসমূহ প্রবাহিত। (বাকারাঃ২৫)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8862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সালাত হল জান্নাতের চাবি।–আল হাদিস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419600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আর যে ব্যক্তি তার রবের সামনে দন্ডায়মাম হওয়াকে ভয় করবে এবং নিজেকে কুপ্রবৃতি থেকে বিরত রাখবে, নিঃসন্দেহে জান্নাতই হবে তার আবাসস্থল। (সুরা নাযিয়াতঃ৪০-৪১)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58674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আমাকে যে ব্যক্তি ২ টি জিনিসের গ্যারান্টি দিতে পারবে আমি তাকে জান্নাতের গ্যারান্টি দিব ১টি জিহ্বা অন্যটি তার লজ্জাস্থান। (আল হাদিস)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288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47</cp:revision>
  <dcterms:created xsi:type="dcterms:W3CDTF">2006-08-16T00:00:00Z</dcterms:created>
  <dcterms:modified xsi:type="dcterms:W3CDTF">2020-03-17T10:36:34Z</dcterms:modified>
</cp:coreProperties>
</file>