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77" r:id="rId5"/>
    <p:sldId id="257" r:id="rId6"/>
    <p:sldId id="261" r:id="rId7"/>
    <p:sldId id="278" r:id="rId8"/>
    <p:sldId id="275" r:id="rId9"/>
    <p:sldId id="276" r:id="rId10"/>
    <p:sldId id="263" r:id="rId11"/>
    <p:sldId id="279" r:id="rId12"/>
    <p:sldId id="282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-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9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6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9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2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1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0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2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5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2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1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&#2439;-&#2478;&#2503;&#2439;&#2482;-aomfaruk117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62" y="0"/>
            <a:ext cx="1133475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err="1" smtClean="0">
                <a:solidFill>
                  <a:schemeClr val="bg1"/>
                </a:solidFill>
              </a:rPr>
              <a:t>সবাইকে</a:t>
            </a:r>
            <a:r>
              <a:rPr lang="en-US" sz="23900" b="1" dirty="0" smtClean="0">
                <a:solidFill>
                  <a:schemeClr val="bg1"/>
                </a:solidFill>
              </a:rPr>
              <a:t> </a:t>
            </a:r>
            <a:r>
              <a:rPr lang="en-US" sz="23900" b="1" dirty="0" err="1" smtClean="0">
                <a:solidFill>
                  <a:schemeClr val="bg1"/>
                </a:solidFill>
              </a:rPr>
              <a:t>স্বাগতম</a:t>
            </a:r>
            <a:endParaRPr lang="en-US" sz="23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31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6729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0125" y="0"/>
            <a:ext cx="10487025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  ওয়াজিব হওয়ার শর্তাবলী 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71601"/>
            <a:ext cx="3772862" cy="1458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62407"/>
            <a:ext cx="3733800" cy="1417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901764"/>
            <a:ext cx="3772863" cy="1422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5800" y="19050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rgbClr val="FFC000"/>
                </a:solidFill>
                <a:latin typeface="NikoshBAN" panose="02000000000000000000" pitchFamily="2" charset="0"/>
              </a:rPr>
              <a:t>ان يكون حرا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505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7030A0"/>
                </a:solidFill>
                <a:latin typeface="NikoshBAN" panose="02000000000000000000" pitchFamily="2" charset="0"/>
              </a:rPr>
              <a:t> ان يكون صحيحا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26798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chemeClr val="accent2"/>
                </a:solidFill>
                <a:latin typeface="NikoshBAN" panose="02000000000000000000" pitchFamily="2" charset="0"/>
              </a:rPr>
              <a:t>ان يكون بالغا</a:t>
            </a:r>
            <a:endParaRPr lang="en-US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03932" y="1752600"/>
            <a:ext cx="2830869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হওয়া 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0143" y="3482042"/>
            <a:ext cx="2784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হওয়া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26869" y="5191780"/>
            <a:ext cx="2784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 বয়স্ক হওয়া </a:t>
            </a:r>
            <a:endParaRPr lang="en-US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9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16-Point Star 4"/>
          <p:cNvSpPr/>
          <p:nvPr/>
        </p:nvSpPr>
        <p:spPr>
          <a:xfrm>
            <a:off x="3000375" y="500064"/>
            <a:ext cx="6200775" cy="2395538"/>
          </a:xfrm>
          <a:prstGeom prst="star16">
            <a:avLst/>
          </a:prstGeom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19661" y="1128712"/>
            <a:ext cx="3052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51" y="4052889"/>
            <a:ext cx="10487024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14350" indent="-514350" algn="ctr">
              <a:buFont typeface="Wingdings" panose="05000000000000000000" pitchFamily="2" charset="2"/>
              <a:buChar char="q"/>
            </a:pPr>
            <a:r>
              <a:rPr lang="bn-BD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 ৪টি শর্ত লিখ। </a:t>
            </a:r>
            <a:endParaRPr lang="en-US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4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8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FFC000"/>
                </a:solidFill>
              </a:rPr>
              <a:t>দলীয় কাজ</a:t>
            </a:r>
          </a:p>
          <a:p>
            <a:pPr algn="ctr"/>
            <a:r>
              <a:rPr lang="bn-BD" sz="6600" b="1" dirty="0" smtClean="0">
                <a:solidFill>
                  <a:srgbClr val="7030A0"/>
                </a:solidFill>
              </a:rPr>
              <a:t>জুমার সালাত ওয়াজিব হওয়ার শর্তগুলো ধারাবাহিক ভাবে লিখ। </a:t>
            </a:r>
            <a:endParaRPr lang="en-US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01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471863" y="965915"/>
            <a:ext cx="5715000" cy="117197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115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15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8675" y="2400300"/>
            <a:ext cx="10129838" cy="27383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শুক্রবার যেন সপ্তাহিক ঈদের দিন” কথাটি বুঝিয়ে বল। ( ০৮ লাইনের মধ্যে লিখে আনবে )  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" y="571500"/>
            <a:ext cx="118491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 smtClean="0">
                <a:solidFill>
                  <a:srgbClr val="C00000"/>
                </a:solidFill>
              </a:rPr>
              <a:t>সবাইকে ধন্যবাদ </a:t>
            </a:r>
            <a:endParaRPr lang="en-US" sz="23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6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FFC000"/>
                </a:solidFill>
              </a:rPr>
              <a:t>শিক্ষক পরিচিতি</a:t>
            </a:r>
          </a:p>
          <a:p>
            <a:pPr algn="ctr"/>
            <a:endParaRPr lang="bn-BD" sz="4800" b="1" dirty="0">
              <a:solidFill>
                <a:srgbClr val="C00000"/>
              </a:solidFill>
            </a:endParaRPr>
          </a:p>
          <a:p>
            <a:pPr algn="ctr"/>
            <a:r>
              <a:rPr lang="bn-BD" sz="4800" b="1" dirty="0">
                <a:solidFill>
                  <a:srgbClr val="C00000"/>
                </a:solidFill>
              </a:rPr>
              <a:t>আ,ও,ম ফারুক হোসাইন</a:t>
            </a:r>
          </a:p>
          <a:p>
            <a:pPr algn="ctr"/>
            <a:r>
              <a:rPr lang="bn-BD" sz="4000" b="1" dirty="0">
                <a:solidFill>
                  <a:srgbClr val="C00000"/>
                </a:solidFill>
              </a:rPr>
              <a:t>সুপার</a:t>
            </a:r>
          </a:p>
          <a:p>
            <a:pPr algn="ctr"/>
            <a:r>
              <a:rPr lang="bn-BD" sz="3200" b="1" dirty="0">
                <a:solidFill>
                  <a:srgbClr val="C00000"/>
                </a:solidFill>
              </a:rPr>
              <a:t>বড় দারোগা হাট সিরাজুল উলুম ইসলামিয়া দাখিল মাদরাসা</a:t>
            </a:r>
          </a:p>
          <a:p>
            <a:pPr algn="ctr"/>
            <a:r>
              <a:rPr lang="bn-BD" sz="4000" b="1" dirty="0">
                <a:solidFill>
                  <a:srgbClr val="C00000"/>
                </a:solidFill>
              </a:rPr>
              <a:t>সীতাকুন্ড,চট্টগ্রাম</a:t>
            </a:r>
          </a:p>
          <a:p>
            <a:pPr algn="ctr"/>
            <a:r>
              <a:rPr lang="bn-BD" sz="4000" b="1" dirty="0">
                <a:solidFill>
                  <a:srgbClr val="C00000"/>
                </a:solidFill>
              </a:rPr>
              <a:t>মোবাইল – ০১৮১৮৪৩৩৪৮৬</a:t>
            </a:r>
          </a:p>
          <a:p>
            <a:pPr algn="ctr"/>
            <a:r>
              <a:rPr lang="bn-BD" sz="4000" dirty="0">
                <a:solidFill>
                  <a:srgbClr val="7030A0"/>
                </a:solidFill>
                <a:hlinkClick r:id="rId2"/>
              </a:rPr>
              <a:t>ই-মেইল-aomfaruk1177@gmail.com</a:t>
            </a:r>
            <a:r>
              <a:rPr lang="bn-BD" sz="4800" b="1" dirty="0">
                <a:solidFill>
                  <a:srgbClr val="C00000"/>
                </a:solidFill>
              </a:rPr>
              <a:t> </a:t>
            </a:r>
            <a:r>
              <a:rPr lang="bn-BD" sz="6000" b="1" dirty="0">
                <a:solidFill>
                  <a:srgbClr val="C00000"/>
                </a:solidFill>
              </a:rPr>
              <a:t>       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71463"/>
            <a:ext cx="26098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5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37" y="2543175"/>
            <a:ext cx="4885219" cy="2713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94" y="2528888"/>
            <a:ext cx="4640046" cy="2713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 flipH="1">
            <a:off x="1085850" y="471488"/>
            <a:ext cx="10186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C000"/>
                </a:solidFill>
              </a:rPr>
              <a:t>এসো কিছু ছবি দেখে নেই </a:t>
            </a:r>
            <a:endParaRPr lang="en-US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7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643063"/>
            <a:ext cx="11172825" cy="4686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আল আক্বাঈদ ওয়াল ফিকহ</a:t>
            </a:r>
          </a:p>
          <a:p>
            <a:pPr algn="ctr">
              <a:defRPr/>
            </a:pPr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ভাগ, ২য়  অধ্যায় 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 পরিচ্ছেদ </a:t>
            </a:r>
          </a:p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1763" y="285750"/>
            <a:ext cx="6072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C000"/>
                </a:solidFill>
              </a:rPr>
              <a:t>পাঠ পরিচিতি </a:t>
            </a:r>
            <a:endParaRPr lang="en-US" sz="8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2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29050" y="317947"/>
            <a:ext cx="4386262" cy="1687132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b="1" dirty="0">
                <a:solidFill>
                  <a:srgbClr val="FFC000"/>
                </a:solidFill>
              </a:rPr>
              <a:t>جمعة</a:t>
            </a:r>
            <a:endParaRPr lang="en-US" sz="9600" b="1" dirty="0">
              <a:solidFill>
                <a:srgbClr val="FFC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51854" y="3457575"/>
            <a:ext cx="1712890" cy="9852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00B050"/>
                </a:solidFill>
              </a:rPr>
              <a:t>جمع</a:t>
            </a:r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74" y="3371851"/>
            <a:ext cx="4885219" cy="2713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4657725" y="2318197"/>
            <a:ext cx="2773385" cy="6439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</a:rPr>
              <a:t>   </a:t>
            </a:r>
            <a:r>
              <a:rPr lang="ar-SA" sz="3600" b="1" dirty="0" smtClean="0">
                <a:solidFill>
                  <a:srgbClr val="7030A0"/>
                </a:solidFill>
              </a:rPr>
              <a:t>ج</a:t>
            </a:r>
            <a:r>
              <a:rPr lang="bn-BD" sz="3600" b="1" dirty="0" smtClean="0">
                <a:solidFill>
                  <a:srgbClr val="7030A0"/>
                </a:solidFill>
              </a:rPr>
              <a:t>-  </a:t>
            </a:r>
            <a:r>
              <a:rPr lang="ar-SA" sz="3600" b="1" dirty="0" smtClean="0">
                <a:solidFill>
                  <a:srgbClr val="7030A0"/>
                </a:solidFill>
              </a:rPr>
              <a:t> م</a:t>
            </a:r>
            <a:r>
              <a:rPr lang="bn-BD" sz="3600" b="1" dirty="0" smtClean="0">
                <a:solidFill>
                  <a:srgbClr val="7030A0"/>
                </a:solidFill>
              </a:rPr>
              <a:t>- </a:t>
            </a:r>
            <a:r>
              <a:rPr lang="ar-SA" sz="3600" b="1" dirty="0" smtClean="0">
                <a:solidFill>
                  <a:srgbClr val="7030A0"/>
                </a:solidFill>
              </a:rPr>
              <a:t>  ع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3999" y="2137894"/>
            <a:ext cx="2395471" cy="7598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 লোকের সমাগম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502798" y="3357361"/>
            <a:ext cx="2266682" cy="7083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একত্রিত হওয়া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14625" y="2571750"/>
            <a:ext cx="1985963" cy="900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515226" y="2371725"/>
            <a:ext cx="1443037" cy="57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486651" y="2757488"/>
            <a:ext cx="1843087" cy="671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962149"/>
            <a:ext cx="3476264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84" y="1905000"/>
            <a:ext cx="3631117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1905001"/>
            <a:ext cx="35814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71599" y="533401"/>
            <a:ext cx="9644063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 শর্তাবলী </a:t>
            </a:r>
            <a:endParaRPr lang="en-US" sz="6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864" y="511558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যোহরের ওয়াক্ত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511558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বাদশা, বাদশার স্থলাভিসিক্ত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8037" y="5029200"/>
            <a:ext cx="263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শহরতলি 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7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FFC000"/>
                </a:solidFill>
              </a:rPr>
              <a:t>পাঠ ঘোষণা </a:t>
            </a:r>
          </a:p>
          <a:p>
            <a:pPr algn="ctr"/>
            <a:endParaRPr lang="bn-BD" sz="8800" dirty="0" smtClean="0"/>
          </a:p>
          <a:p>
            <a:pPr algn="ctr"/>
            <a:r>
              <a:rPr lang="bn-BD" sz="8800" dirty="0" smtClean="0"/>
              <a:t>আজকের পাঠ </a:t>
            </a:r>
          </a:p>
          <a:p>
            <a:pPr algn="ctr"/>
            <a:r>
              <a:rPr lang="bn-BD" sz="8800" dirty="0" smtClean="0"/>
              <a:t>সালাতুল জুমুয়া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98398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075" y="1534180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9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en-US" sz="9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" y="3352801"/>
            <a:ext cx="10596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জুম’আর শাব্দিক অর্থ বলতে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জুম’আর নামাজ আদায় হওয়ার শর্তাবলী বর্ণনা করতে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জুম’আর নামাজ ওয়াজিব হওয়ার শর্তাবলী ব্যাখ্যা করতে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4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8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5825" y="533401"/>
            <a:ext cx="10458449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 শর্তাবলী </a:t>
            </a:r>
            <a:endParaRPr lang="en-US" sz="6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79401"/>
            <a:ext cx="3657600" cy="21457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81201"/>
            <a:ext cx="3581400" cy="2137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982101"/>
            <a:ext cx="3543300" cy="2132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52463" y="503938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সর্বসাধারণের অনুমতি থাকা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03938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জামাতে নামাজ হওয়া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39200" y="5039380"/>
            <a:ext cx="278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খুতবা দেয়া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08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182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H Liton</dc:creator>
  <cp:lastModifiedBy>D H Liton</cp:lastModifiedBy>
  <cp:revision>9</cp:revision>
  <dcterms:created xsi:type="dcterms:W3CDTF">2020-01-31T11:44:31Z</dcterms:created>
  <dcterms:modified xsi:type="dcterms:W3CDTF">2020-01-31T13:09:52Z</dcterms:modified>
</cp:coreProperties>
</file>