
<file path=[Content_Types].xml><?xml version="1.0" encoding="utf-8"?>
<Types xmlns="http://schemas.openxmlformats.org/package/2006/content-types"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8" r:id="rId3"/>
    <p:sldId id="258" r:id="rId4"/>
    <p:sldId id="316" r:id="rId5"/>
    <p:sldId id="311" r:id="rId6"/>
    <p:sldId id="260" r:id="rId7"/>
    <p:sldId id="262" r:id="rId8"/>
    <p:sldId id="282" r:id="rId9"/>
    <p:sldId id="298" r:id="rId10"/>
    <p:sldId id="301" r:id="rId11"/>
    <p:sldId id="299" r:id="rId12"/>
    <p:sldId id="295" r:id="rId13"/>
    <p:sldId id="304" r:id="rId14"/>
    <p:sldId id="305" r:id="rId15"/>
    <p:sldId id="281" r:id="rId16"/>
    <p:sldId id="313" r:id="rId17"/>
    <p:sldId id="314" r:id="rId18"/>
    <p:sldId id="273" r:id="rId19"/>
    <p:sldId id="306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70" d="100"/>
          <a:sy n="70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5A62F-6E6E-44BB-9E68-A7BB5B9EAC6B}" type="datetimeFigureOut">
              <a:rPr lang="en-US" smtClean="0"/>
              <a:t>09-Jan-2020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7CC10-A7DD-4CCB-BDF9-88E5E34E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513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9-10-02T13:40:31.2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23297 10994,'-20'20,"20"-1,0 21,-40-20,20 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09-Jan-2020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EFA0B81-A75D-466A-BE1A-3052D5EA5BE2}" type="datetime1">
              <a:rPr lang="en-US" smtClean="0"/>
              <a:t>09-Jan-2020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41703CE-157B-4F89-B191-3923DD50686B}" type="datetime1">
              <a:rPr lang="en-US" smtClean="0"/>
              <a:t>09-Jan-2020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A63BBC7-F2E5-4E4F-8E1D-3853CFED4A82}" type="datetime1">
              <a:rPr lang="en-US" smtClean="0"/>
              <a:t>09-Jan-2020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4E2FF58-C064-4618-823F-3848CCED6E21}" type="datetime1">
              <a:rPr lang="en-US" smtClean="0"/>
              <a:t>09-Jan-2020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09-Jan-2020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09-Jan-2020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2049960-81F6-4666-AE6D-5AE916E565E2}" type="datetime1">
              <a:rPr lang="en-US" smtClean="0"/>
              <a:t>09-Jan-2020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3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E8624A8-0E6F-4C43-BB01-A1EBB46633FB}" type="datetime1">
              <a:rPr lang="en-US" smtClean="0"/>
              <a:t>09-Jan-2020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4632040-B1B0-4CEC-AE1D-2809436D21C9}" type="datetime1">
              <a:rPr lang="en-US" smtClean="0"/>
              <a:t>09-Jan-2020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49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05347D4-1ED9-42B7-87B9-C4D7D0BDC0D3}" type="datetime1">
              <a:rPr lang="en-US" smtClean="0"/>
              <a:t>09-Jan-2020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2453EA5-5DDD-433F-ACC4-D5BD1E72B135}" type="datetime1">
              <a:rPr lang="en-US" smtClean="0"/>
              <a:t>09-Jan-2020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5F93952B-3AA5-4FC8-883D-D0628B2A177E}" type="datetime1">
              <a:rPr lang="en-US" smtClean="0"/>
              <a:t>09-Jan-2020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817BAA6-856C-4D5B-920E-C91EADDB3485}" type="datetime1">
              <a:rPr lang="en-US" smtClean="0"/>
              <a:t>09-Jan-2020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42DBE4A-A82F-4BEB-992B-A94CEE150CCD}" type="datetime1">
              <a:rPr lang="en-US" smtClean="0"/>
              <a:t>09-Jan-2020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E3ADEB9-EA77-4280-B921-DC0B0566243F}" type="datetime1">
              <a:rPr lang="en-US" smtClean="0"/>
              <a:t>09-Jan-2020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D49-BD55-48EA-893E-EBD3A589FA1A}" type="datetime3">
              <a:rPr lang="en-US" smtClean="0"/>
              <a:t>9 January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B4CC-A98F-44A6-97C1-60007E08FCDF}" type="datetime3">
              <a:rPr lang="en-US" smtClean="0"/>
              <a:t>9 January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195B-1B57-447A-A439-D7A3F7CD0EF5}" type="datetime3">
              <a:rPr lang="en-US" smtClean="0"/>
              <a:t>9 January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7840-A0B2-4F9D-B62B-AC890A1AFCB5}" type="datetime3">
              <a:rPr lang="en-US" smtClean="0"/>
              <a:t>9 January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ABE2-34F3-45F1-853F-26C43D9A0379}" type="datetime3">
              <a:rPr lang="en-US" smtClean="0"/>
              <a:t>9 January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050A-E8BB-4C3E-A67A-B9BBF7679532}" type="datetime3">
              <a:rPr lang="en-US" smtClean="0"/>
              <a:t>9 January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CCD1-F3F5-4CD2-BAE8-7506F20E6E5B}" type="datetime3">
              <a:rPr lang="en-US" smtClean="0"/>
              <a:t>9 January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454C-2AE0-4EFD-AF1A-3B0EC41D5F20}" type="datetime3">
              <a:rPr lang="en-US" smtClean="0"/>
              <a:t>9 January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2C70-0A31-48D6-B10E-B6B5764D8AD8}" type="datetime3">
              <a:rPr lang="en-US" smtClean="0"/>
              <a:t>9 January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572A-E02E-4FDF-ADA2-9EF997113304}" type="datetime3">
              <a:rPr lang="en-US" smtClean="0"/>
              <a:t>9 January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8DF9-A822-4634-AD2D-5B4FBCB0CB6F}" type="datetime3">
              <a:rPr lang="en-US" smtClean="0"/>
              <a:t>9 January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B1CE2C-C03F-4A11-92F0-009964BC335C}" type="datetime3">
              <a:rPr lang="en-US" smtClean="0"/>
              <a:t>9 January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228600"/>
            <a:ext cx="67818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rgbClr val="FFFF00"/>
                </a:solidFill>
              </a:rPr>
              <a:t>সবাইকে</a:t>
            </a:r>
            <a:r>
              <a:rPr lang="en-US" sz="19900" dirty="0" smtClean="0">
                <a:solidFill>
                  <a:srgbClr val="FFFF00"/>
                </a:solidFill>
              </a:rPr>
              <a:t> </a:t>
            </a:r>
            <a:r>
              <a:rPr lang="en-US" sz="19900" dirty="0" err="1" smtClean="0">
                <a:solidFill>
                  <a:srgbClr val="FFFF00"/>
                </a:solidFill>
              </a:rPr>
              <a:t>স্বাগতম</a:t>
            </a:r>
            <a:endParaRPr lang="en-US" sz="19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1000" y="2362200"/>
            <a:ext cx="46482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جار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2938" y="716984"/>
            <a:ext cx="4800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0873" y="4267200"/>
            <a:ext cx="8141085" cy="914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جار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1757362"/>
            <a:ext cx="3153125" cy="22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22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2640" y="358914"/>
            <a:ext cx="70459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Dakhil - 2019 - Class-7 Qura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4" t="59288" r="26529" b="24459"/>
          <a:stretch/>
        </p:blipFill>
        <p:spPr>
          <a:xfrm>
            <a:off x="0" y="1295400"/>
            <a:ext cx="9184943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3200"/>
            <a:ext cx="4495800" cy="284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038600"/>
            <a:ext cx="441960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47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04800"/>
            <a:ext cx="8610600" cy="1143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কর্মকান্ডটি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200" y="1676400"/>
            <a:ext cx="9067799" cy="5181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ধুমধাম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রান্নাবান্না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দাওয়াত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খাওয়ালেন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খোঁজখবর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দায়িত্বশীলতার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নিন্দনীয়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অনাত্মীয়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অনাত্মীয়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অমুসলিম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লঙ্গন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just"/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75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304800"/>
            <a:ext cx="9144000" cy="914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আলোকে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200" y="1371600"/>
            <a:ext cx="9067800" cy="5486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নিমন্ত্রণ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ধুমধাম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রান্নাবান্না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দাওয়াত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খাওয়ালেন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খোঁজখবর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অবস্থাতেই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ভালোকাজ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খোঁজখবর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والجار ذى القربى والجار الجنب ---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দূরবর্তী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সদ্ব্যাবহার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খোজখবর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বিপদাপদে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সাহয্য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68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533400"/>
            <a:ext cx="9144000" cy="2971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অনাত্মীয়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অনাত্মীয়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অমুসলিম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লঙ্গন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সর্বোপরি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4958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60800"/>
            <a:ext cx="4495799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71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73144" y="228600"/>
            <a:ext cx="5108656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عمل احد-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Dakhil - 2019 - Class-7 Qura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1" t="21363" r="48057" b="27555"/>
          <a:stretch/>
        </p:blipFill>
        <p:spPr>
          <a:xfrm>
            <a:off x="0" y="1277393"/>
            <a:ext cx="9144000" cy="5549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2500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khil - 2019 - Class-7 Quran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t="29361" r="40302" b="39681"/>
          <a:stretch/>
        </p:blipFill>
        <p:spPr>
          <a:xfrm>
            <a:off x="76200" y="1219200"/>
            <a:ext cx="9067799" cy="563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124200" y="152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C000"/>
                </a:solidFill>
              </a:rPr>
              <a:t>তারকীব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khil - 2019 - Class-7 Quran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51805" r="40278" b="11560"/>
          <a:stretch/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62200" y="21609"/>
            <a:ext cx="41148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প্রতিবেশীর</a:t>
            </a:r>
            <a:r>
              <a:rPr lang="en-US" sz="6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হক</a:t>
            </a:r>
            <a:endParaRPr lang="en-US" sz="6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54446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6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20723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52800" y="1981200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مذكر حاضر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5650" y="1120724"/>
            <a:ext cx="158115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اعبدوا 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52800" y="2590800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امر حاضر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91000" y="3200400"/>
            <a:ext cx="4495799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نصر- ينصر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76875" y="38100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العبادة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4196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ع+ب+د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5029200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صحيح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95600" y="5664200"/>
            <a:ext cx="585692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ইবাদাত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55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838200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52800" y="1698677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جمع مذكر حاضر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838201"/>
            <a:ext cx="2362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لاتشركوا 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4550" y="2308277"/>
            <a:ext cx="657225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نهى حاضر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00674" y="29178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افعال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5274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الاشراك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1370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ش+ر+ك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4746677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صحيح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84710" y="5381677"/>
            <a:ext cx="56678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55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5900" y="0"/>
            <a:ext cx="6172200" cy="1015663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6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2">
              <a:lumMod val="90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আ,ও,ম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দারোগা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স,উ,ই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en-US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সীতাকুন্ড,চট্টগ্রাম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1"/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aomfaruk1177@gmail.com</a:t>
            </a:r>
            <a:endParaRPr lang="en-US" sz="3200" b="1" dirty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bn-IN" sz="3600" dirty="0">
                <a:solidFill>
                  <a:schemeClr val="tx2"/>
                </a:solidFill>
                <a:effectLst/>
                <a:latin typeface="NikoshBAN" pitchFamily="2" charset="0"/>
                <a:cs typeface="NikoshBAN" pitchFamily="2" charset="0"/>
              </a:rPr>
              <a:t>মোবাইল নং- ০১</a:t>
            </a:r>
            <a:r>
              <a:rPr lang="en-US" sz="3600" dirty="0">
                <a:solidFill>
                  <a:schemeClr val="tx2"/>
                </a:solidFill>
                <a:effectLst/>
                <a:latin typeface="NikoshBAN" pitchFamily="2" charset="0"/>
                <a:cs typeface="NikoshBAN" pitchFamily="2" charset="0"/>
              </a:rPr>
              <a:t>৮১৮৪৩৩৪</a:t>
            </a:r>
            <a:r>
              <a:rPr lang="bn-IN" sz="3600" dirty="0">
                <a:solidFill>
                  <a:schemeClr val="tx2"/>
                </a:solidFill>
                <a:effectLst/>
                <a:latin typeface="NikoshBAN" pitchFamily="2" charset="0"/>
                <a:cs typeface="NikoshBAN" pitchFamily="2" charset="0"/>
              </a:rPr>
              <a:t>৮৬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609600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720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720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7200" dirty="0" smtClean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9067800" cy="3194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334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</a:rPr>
              <a:t>প্রতিবেশিদের হক গুলো দ্বারাবাহিক ভাবে লিখে আনবে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884"/>
            <a:ext cx="9144000" cy="68341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28600"/>
            <a:ext cx="93726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66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16600" b="1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166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5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56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228600"/>
            <a:ext cx="579381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0776" y="2133600"/>
            <a:ext cx="8522447" cy="47244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৭ম</a:t>
            </a:r>
            <a:endParaRPr lang="bn-IN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মাজিদ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তাজভিদ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৪র্থ</a:t>
            </a:r>
            <a:endParaRPr lang="bn-IN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773" y="0"/>
            <a:ext cx="8626453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54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54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5400" b="1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54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b="1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990600"/>
            <a:ext cx="257494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হাদিয়া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দিচ্ছে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990600"/>
            <a:ext cx="288767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মেহমানদারী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962400"/>
            <a:ext cx="285038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3886200"/>
            <a:ext cx="291782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বিপদে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সহযোগিতা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572000" cy="2276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572000" cy="22021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648201"/>
            <a:ext cx="4495800" cy="2209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48200"/>
            <a:ext cx="4495800" cy="220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12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1253321"/>
            <a:ext cx="8991600" cy="5606954"/>
            <a:chOff x="5613400" y="1532021"/>
            <a:chExt cx="3149600" cy="3098581"/>
          </a:xfrm>
        </p:grpSpPr>
        <p:pic>
          <p:nvPicPr>
            <p:cNvPr id="8" name="Picture 7" descr="Dakhil - 2018 - Class-7-Al Quran-Outline PDF Web.pdf - Google Drive - Google Chrome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4" t="21185" r="37345" b="53481"/>
            <a:stretch/>
          </p:blipFill>
          <p:spPr>
            <a:xfrm>
              <a:off x="5613400" y="1532021"/>
              <a:ext cx="3149600" cy="185286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4" name="Picture 3" descr="Dakhil - 2019 - Class-7 Quran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94" t="16719" r="40695" b="66253"/>
            <a:stretch/>
          </p:blipFill>
          <p:spPr>
            <a:xfrm>
              <a:off x="5613400" y="3535728"/>
              <a:ext cx="3149600" cy="109487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2" name="TextBox 1"/>
          <p:cNvSpPr txBox="1"/>
          <p:nvPr/>
        </p:nvSpPr>
        <p:spPr>
          <a:xfrm>
            <a:off x="1524000" y="2286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C000"/>
                </a:solidFill>
              </a:rPr>
              <a:t>পাঠ উপস্থাপন </a:t>
            </a:r>
            <a:endParaRPr lang="en-US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75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629561"/>
            <a:ext cx="9143999" cy="2585323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ar-SA" sz="5400" kern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الاحسان الجار ذى القربى و الصاحبِ- </a:t>
            </a:r>
          </a:p>
          <a:p>
            <a:pPr algn="ctr" rtl="1">
              <a:spcBef>
                <a:spcPct val="0"/>
              </a:spcBef>
            </a:pPr>
            <a:r>
              <a:rPr lang="en-US" sz="5400" kern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5400" kern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kern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সঙ্গী-সাথীদের</a:t>
            </a:r>
            <a:r>
              <a:rPr lang="en-US" sz="5400" kern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kern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সদাচরণ</a:t>
            </a:r>
            <a:r>
              <a:rPr lang="en-US" sz="5400" kern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ar-SA" sz="5400" kern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676400" y="4572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357278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80" y="3657600"/>
            <a:ext cx="55728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95060" y="77119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22860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9980" y="2286000"/>
            <a:ext cx="49632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1118" y="477993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3780" y="4800600"/>
            <a:ext cx="48870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تحقيق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719590"/>
            <a:ext cx="4980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এপাঠ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358120" y="3957840"/>
              <a:ext cx="29160" cy="50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42280" y="3894120"/>
                <a:ext cx="60840" cy="1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76200"/>
            <a:ext cx="7010400" cy="1754326"/>
          </a:xfrm>
          <a:prstGeom prst="rect">
            <a:avLst/>
          </a:prstGeom>
          <a:ln/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5400" b="1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سورة النساء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-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36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5400" b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endParaRPr lang="ar-SA" sz="5400" b="1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Dakhil - 2019 - Class-7 Quran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8" t="31658" r="28278" b="6122"/>
          <a:stretch/>
        </p:blipFill>
        <p:spPr>
          <a:xfrm>
            <a:off x="76200" y="1143000"/>
            <a:ext cx="4495800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Dakhil - 2019 - Class-7 Quran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8" t="31658" r="59838" b="6122"/>
          <a:stretch/>
        </p:blipFill>
        <p:spPr>
          <a:xfrm>
            <a:off x="4737100" y="1143000"/>
            <a:ext cx="4406900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0" y="15922"/>
            <a:ext cx="3048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Dakhil - 2019 - Class-7 Qura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7555" r="25139" b="31424"/>
          <a:stretch/>
        </p:blipFill>
        <p:spPr>
          <a:xfrm>
            <a:off x="152400" y="1752600"/>
            <a:ext cx="8839200" cy="5105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6663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1589</TotalTime>
  <Words>534</Words>
  <Application>Microsoft Office PowerPoint</Application>
  <PresentationFormat>On-screen Show (4:3)</PresentationFormat>
  <Paragraphs>103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Georgia</vt:lpstr>
      <vt:lpstr>NikoshBAN</vt:lpstr>
      <vt:lpstr>Times New Roman</vt:lpstr>
      <vt:lpstr>Trebuchet MS</vt:lpstr>
      <vt:lpstr>Vrinda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D H Liton</cp:lastModifiedBy>
  <cp:revision>483</cp:revision>
  <dcterms:created xsi:type="dcterms:W3CDTF">2015-05-23T05:54:04Z</dcterms:created>
  <dcterms:modified xsi:type="dcterms:W3CDTF">2020-01-09T17:19:07Z</dcterms:modified>
</cp:coreProperties>
</file>