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3" r:id="rId2"/>
    <p:sldId id="277" r:id="rId3"/>
    <p:sldId id="257" r:id="rId4"/>
    <p:sldId id="278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9" r:id="rId15"/>
    <p:sldId id="286" r:id="rId16"/>
    <p:sldId id="269" r:id="rId17"/>
    <p:sldId id="285" r:id="rId18"/>
    <p:sldId id="281" r:id="rId19"/>
    <p:sldId id="283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4" autoAdjust="0"/>
    <p:restoredTop sz="94660"/>
  </p:normalViewPr>
  <p:slideViewPr>
    <p:cSldViewPr>
      <p:cViewPr varScale="1">
        <p:scale>
          <a:sx n="70" d="100"/>
          <a:sy n="70" d="100"/>
        </p:scale>
        <p:origin x="14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7D884-FF16-49E8-B8E2-732CC09E1BB4}" type="datetimeFigureOut">
              <a:rPr lang="en-US" smtClean="0"/>
              <a:pPr/>
              <a:t>15-May-2018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EA04-A8AC-4823-B4DD-ECC2CC9C1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6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9EA04-A8AC-4823-B4DD-ECC2CC9C121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5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EFA5-F547-46E3-9571-56B15DD1BF3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6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15-May-2018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15-May-2018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15-May-2018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15-May-2018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15-May-2018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15-May-2018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z-1-scontent.xx.fbcdn.net/v/t1.0-0/s480x480/13124470_1613360245652192_289590888056731541_n.jpg?oh=798a84bb5d0ff0750cc4322ffd971889&amp;oe=57E2C08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6248400" cy="5257800"/>
          </a:xfrm>
          <a:prstGeom prst="flowChartConnector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accent2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আসসালামু আ’লাইকুম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4400" b="1" dirty="0" smtClean="0">
                <a:solidFill>
                  <a:schemeClr val="accent2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ওয়ারাহ্‌মাতুল্লাহ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762000"/>
            <a:ext cx="5051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সবাইকে</a:t>
            </a:r>
            <a:r>
              <a:rPr lang="en-US" sz="60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স্বাগতম</a:t>
            </a:r>
            <a:r>
              <a:rPr lang="en-US" sz="60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GB" sz="6000" dirty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Camera 2016\IMG_20160822_143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9144000" cy="474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Camera 2016\IMG_20160822_143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Camera 2016\IMG_20160822_1433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328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Camera 2016\IMG_20160822_1433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55600"/>
            <a:ext cx="8458200" cy="894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:\PRIVATE1\MEMO0092.JPG"/>
          <p:cNvPicPr>
            <a:picLocks noChangeAspect="1" noChangeArrowheads="1"/>
          </p:cNvPicPr>
          <p:nvPr/>
        </p:nvPicPr>
        <p:blipFill>
          <a:blip r:embed="rId2" cstate="print"/>
          <a:srcRect l="6875" t="8750"/>
          <a:stretch>
            <a:fillRect/>
          </a:stretch>
        </p:blipFill>
        <p:spPr bwMode="auto">
          <a:xfrm>
            <a:off x="533400" y="1314066"/>
            <a:ext cx="7543800" cy="55439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62200" y="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6858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>
                <a:solidFill>
                  <a:srgbClr val="0070C0"/>
                </a:solidFill>
                <a:latin typeface="NikoshBAN" pitchFamily="2" charset="0"/>
                <a:cs typeface="Arabic Transparent" panose="02010000000000000000" pitchFamily="2" charset="-78"/>
              </a:rPr>
              <a:t> حرف جارا</a:t>
            </a:r>
            <a:r>
              <a:rPr lang="bn-IN" sz="32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কত প্রকার ও কি কি লিখ।  </a:t>
            </a:r>
            <a:endParaRPr lang="en-US" sz="3200" dirty="0">
              <a:solidFill>
                <a:srgbClr val="0070C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057401"/>
            <a:ext cx="800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5400" dirty="0" smtClean="0">
                <a:solidFill>
                  <a:srgbClr val="FF0000"/>
                </a:solidFill>
                <a:cs typeface="Arabic Transparent" panose="02010000000000000000" pitchFamily="2" charset="-78"/>
              </a:rPr>
              <a:t>باو- تاو- كاف – لام - واو- منذ – مذ - خلا- رب –حاش – من – عدا – فى – عن – على- حتى – الى -</a:t>
            </a:r>
            <a:r>
              <a:rPr lang="ar-SA" dirty="0" smtClean="0">
                <a:solidFill>
                  <a:srgbClr val="FF0000"/>
                </a:solidFill>
                <a:cs typeface="Arabic Transparent" panose="02010000000000000000" pitchFamily="2" charset="-78"/>
              </a:rPr>
              <a:t>   </a:t>
            </a:r>
            <a:endParaRPr lang="en-US" dirty="0">
              <a:solidFill>
                <a:srgbClr val="FF0000"/>
              </a:solidFill>
              <a:cs typeface="Arabic Transparent" panose="0201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685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dirty="0" smtClean="0">
                <a:solidFill>
                  <a:srgbClr val="0070C0"/>
                </a:solidFill>
                <a:latin typeface="NikoshBAN" pitchFamily="2" charset="0"/>
                <a:cs typeface="Arabic Transparent" panose="02010000000000000000" pitchFamily="2" charset="-78"/>
              </a:rPr>
              <a:t> حرف جارا</a:t>
            </a:r>
            <a:r>
              <a:rPr lang="bn-IN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5400" dirty="0" smtClean="0">
                <a:solidFill>
                  <a:srgbClr val="0070C0"/>
                </a:solidFill>
                <a:latin typeface="Shonar Bangla" panose="020B0502040204020203" pitchFamily="34" charset="0"/>
                <a:cs typeface="NikoshBAN" pitchFamily="2" charset="0"/>
              </a:rPr>
              <a:t>17 </a:t>
            </a:r>
            <a:r>
              <a:rPr lang="bn-IN" sz="54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প্রকার </a:t>
            </a:r>
            <a:endParaRPr lang="en-US" sz="5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Camera 2016\IMG_20160822_1435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-84268"/>
            <a:ext cx="8458200" cy="72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000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মূল্যায়ন</a:t>
            </a:r>
            <a:endParaRPr lang="en-US" sz="6000" b="1" dirty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86400"/>
          </a:xfrm>
        </p:spPr>
        <p:txBody>
          <a:bodyPr>
            <a:noAutofit/>
          </a:bodyPr>
          <a:lstStyle/>
          <a:p>
            <a:r>
              <a:rPr lang="bn-IN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r-SA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Arabic Transparent" panose="02010000000000000000" pitchFamily="2" charset="-78"/>
              </a:rPr>
              <a:t> علم النحو</a:t>
            </a:r>
            <a:r>
              <a:rPr lang="bn-IN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এর সংজ্ঞা কি? </a:t>
            </a:r>
          </a:p>
          <a:p>
            <a:r>
              <a:rPr lang="ar-SA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Arabic Transparent" panose="02010000000000000000" pitchFamily="2" charset="-78"/>
              </a:rPr>
              <a:t>جنس</a:t>
            </a:r>
            <a:r>
              <a:rPr lang="bn-IN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হিসাবে </a:t>
            </a:r>
            <a:r>
              <a:rPr lang="ar-SA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Arabic Transparent" panose="02010000000000000000" pitchFamily="2" charset="-78"/>
              </a:rPr>
              <a:t>الاسم</a:t>
            </a:r>
            <a:r>
              <a:rPr lang="bn-IN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কত প্রকার ও কি কি ? </a:t>
            </a:r>
          </a:p>
          <a:p>
            <a:r>
              <a:rPr lang="ar-SA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Arabic Transparent" panose="02010000000000000000" pitchFamily="2" charset="-78"/>
              </a:rPr>
              <a:t>مؤنث</a:t>
            </a:r>
            <a:r>
              <a:rPr lang="bn-IN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কত প্রকার ও কি কি?</a:t>
            </a:r>
          </a:p>
          <a:p>
            <a:r>
              <a:rPr lang="bn-IN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ar-SA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Arabic Transparent" panose="02010000000000000000" pitchFamily="2" charset="-78"/>
              </a:rPr>
              <a:t>خبر</a:t>
            </a:r>
            <a:r>
              <a:rPr lang="bn-IN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ও</a:t>
            </a:r>
            <a:r>
              <a:rPr lang="ar-SA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Arabic Transparent" panose="02010000000000000000" pitchFamily="2" charset="-78"/>
              </a:rPr>
              <a:t> مبتدا</a:t>
            </a:r>
            <a:r>
              <a:rPr lang="bn-IN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এর সংজ্ঞা ?</a:t>
            </a:r>
          </a:p>
          <a:p>
            <a:r>
              <a:rPr lang="ar-SA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Arabic Transparent" panose="02010000000000000000" pitchFamily="2" charset="-78"/>
              </a:rPr>
              <a:t>حرف جارا</a:t>
            </a:r>
            <a:r>
              <a:rPr lang="bn-IN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কত প্রকার ও কি কি?</a:t>
            </a:r>
          </a:p>
          <a:p>
            <a:pPr>
              <a:buNone/>
            </a:pPr>
            <a:r>
              <a:rPr lang="ar-SA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0"/>
            <a:ext cx="50292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bn-BD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457343"/>
            <a:ext cx="85344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rgbClr val="0070C0"/>
                </a:solidFill>
                <a:latin typeface="NikoshBAN" pitchFamily="2" charset="0"/>
                <a:cs typeface="Arabic Transparent" panose="02010000000000000000" pitchFamily="2" charset="-78"/>
              </a:rPr>
              <a:t> تركيب </a:t>
            </a:r>
            <a:r>
              <a:rPr lang="bn-IN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এর গঠন প্রকৃতি  লিখে আনবে।  </a:t>
            </a:r>
            <a:endParaRPr lang="en-US" sz="4000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2" descr="D:\ABDULLAH\Sumaia\Abdullah\homeloan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838200"/>
            <a:ext cx="4762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022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thumbs.dreamstime.com/z/little-young-muslim-girl-reading-quran-isolated-white-background-54265497.jpg"/>
          <p:cNvPicPr>
            <a:picLocks noChangeAspect="1" noChangeArrowheads="1"/>
          </p:cNvPicPr>
          <p:nvPr/>
        </p:nvPicPr>
        <p:blipFill>
          <a:blip r:embed="rId2"/>
          <a:srcRect r="14228"/>
          <a:stretch>
            <a:fillRect/>
          </a:stretch>
        </p:blipFill>
        <p:spPr bwMode="auto">
          <a:xfrm>
            <a:off x="1524000" y="381000"/>
            <a:ext cx="6019800" cy="6858000"/>
          </a:xfrm>
          <a:prstGeom prst="rect">
            <a:avLst/>
          </a:prstGeom>
          <a:noFill/>
        </p:spPr>
      </p:pic>
      <p:pic>
        <p:nvPicPr>
          <p:cNvPr id="3" name="Picture 2" descr="Assalamualaiku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0"/>
            <a:ext cx="64770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bn-IN" sz="6000" dirty="0" smtClean="0"/>
              <a:t>শিক্ষক পরিচিতি</a:t>
            </a:r>
            <a:endParaRPr lang="en-US" sz="6000" dirty="0"/>
          </a:p>
        </p:txBody>
      </p:sp>
      <p:pic>
        <p:nvPicPr>
          <p:cNvPr id="1026" name="Picture 2" descr="E:\S P 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2857500" cy="28575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657600" y="1752600"/>
            <a:ext cx="5181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মাও:আ,ও,ম</a:t>
            </a:r>
            <a:r>
              <a:rPr lang="en-US" sz="32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ফারুক</a:t>
            </a:r>
            <a:r>
              <a:rPr lang="en-US" sz="32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হোসাইন</a:t>
            </a:r>
            <a:endParaRPr lang="ar-SA" sz="3200" b="1" i="1" dirty="0" smtClean="0">
              <a:ln w="5080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2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        </a:t>
            </a:r>
            <a:r>
              <a:rPr lang="en-US" sz="32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সুপার</a:t>
            </a:r>
            <a:r>
              <a:rPr lang="en-US" sz="32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বড়দারোগা</a:t>
            </a:r>
            <a:r>
              <a:rPr lang="en-US" sz="24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হাট</a:t>
            </a:r>
            <a:r>
              <a:rPr lang="en-US" sz="24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সি,উ,ই</a:t>
            </a:r>
            <a:r>
              <a:rPr lang="en-US" sz="24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দাখিল</a:t>
            </a:r>
            <a:r>
              <a:rPr lang="en-US" sz="24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মাদ্রাসা</a:t>
            </a:r>
            <a:endParaRPr lang="en-US" sz="2400" b="1" dirty="0" smtClean="0">
              <a:ln w="50800"/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4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সীতাকুন্ড,চট্টগ্রাম</a:t>
            </a:r>
            <a:r>
              <a:rPr lang="en-US" sz="24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4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মোবাইল:০১৮১৮৪৩৩৪৮৬</a:t>
            </a:r>
            <a:r>
              <a:rPr lang="en-US" sz="24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ln w="50800"/>
                <a:solidFill>
                  <a:srgbClr val="FF0000"/>
                </a:solidFill>
                <a:latin typeface="Baskerville Old Face" pitchFamily="18" charset="0"/>
                <a:cs typeface="SutonnyMJ" pitchFamily="2" charset="0"/>
              </a:rPr>
              <a:t>ইমেইল</a:t>
            </a:r>
            <a:r>
              <a:rPr lang="en-US" sz="2800" b="1" dirty="0" smtClean="0">
                <a:ln w="50800"/>
                <a:solidFill>
                  <a:srgbClr val="FF0000"/>
                </a:solidFill>
                <a:latin typeface="Baskerville Old Face" pitchFamily="18" charset="0"/>
                <a:cs typeface="SutonnyMJ" pitchFamily="2" charset="0"/>
              </a:rPr>
              <a:t>:aomfaruk1177@gmail.com</a:t>
            </a:r>
          </a:p>
        </p:txBody>
      </p:sp>
    </p:spTree>
    <p:extLst>
      <p:ext uri="{BB962C8B-B14F-4D97-AF65-F5344CB8AC3E}">
        <p14:creationId xmlns:p14="http://schemas.microsoft.com/office/powerpoint/2010/main" val="270197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73" y="231696"/>
            <a:ext cx="8696783" cy="61671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666730"/>
            <a:ext cx="8686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সবাইকে</a:t>
            </a:r>
            <a:r>
              <a:rPr 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11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ধন্যবাদ</a:t>
            </a:r>
            <a:endParaRPr lang="en-US" sz="11500" dirty="0">
              <a:solidFill>
                <a:srgbClr val="0070C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25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1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rev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Camera 2016\IMG_20160822_142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3058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000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পাঠ পরিচিতি</a:t>
            </a:r>
            <a:endParaRPr lang="en-US" sz="6000" b="1" dirty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86400"/>
          </a:xfrm>
        </p:spPr>
        <p:txBody>
          <a:bodyPr>
            <a:noAutofit/>
          </a:bodyPr>
          <a:lstStyle/>
          <a:p>
            <a:r>
              <a:rPr lang="bn-IN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r-SA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Arabic Transparent" panose="02010000000000000000" pitchFamily="2" charset="-78"/>
              </a:rPr>
              <a:t> علم </a:t>
            </a:r>
            <a:r>
              <a:rPr lang="ar-SA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Arabic Transparent" panose="02010000000000000000" pitchFamily="2" charset="-78"/>
              </a:rPr>
              <a:t>النحو</a:t>
            </a:r>
            <a:r>
              <a:rPr lang="en-US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Arabic Transparent" panose="02010000000000000000" pitchFamily="2" charset="-78"/>
              </a:rPr>
              <a:t>  </a:t>
            </a:r>
            <a:r>
              <a:rPr lang="bn-IN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এর </a:t>
            </a:r>
            <a:r>
              <a:rPr lang="bn-IN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সংজ্ঞা দিতে পারবে। </a:t>
            </a:r>
          </a:p>
          <a:p>
            <a:r>
              <a:rPr lang="ar-SA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Arabic Transparent" panose="02010000000000000000" pitchFamily="2" charset="-78"/>
              </a:rPr>
              <a:t>جنس</a:t>
            </a:r>
            <a:r>
              <a:rPr lang="bn-IN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Arabic Transparent" panose="02010000000000000000" pitchFamily="2" charset="-78"/>
              </a:rPr>
              <a:t>  </a:t>
            </a:r>
            <a:r>
              <a:rPr lang="bn-IN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হিসাবে </a:t>
            </a:r>
            <a:r>
              <a:rPr lang="ar-SA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Arabic Transparent" panose="02010000000000000000" pitchFamily="2" charset="-78"/>
              </a:rPr>
              <a:t>الاسم</a:t>
            </a:r>
            <a:r>
              <a:rPr lang="bn-IN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Arabic Transparent" panose="02010000000000000000" pitchFamily="2" charset="-78"/>
              </a:rPr>
              <a:t> </a:t>
            </a:r>
            <a:r>
              <a:rPr lang="bn-IN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কত </a:t>
            </a:r>
            <a:r>
              <a:rPr lang="bn-IN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প্রকার ও কি কি বলতে পারবে ।</a:t>
            </a:r>
          </a:p>
          <a:p>
            <a:r>
              <a:rPr lang="ar-SA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Arabic Transparent" panose="02010000000000000000" pitchFamily="2" charset="-78"/>
              </a:rPr>
              <a:t>مؤنث</a:t>
            </a:r>
            <a:r>
              <a:rPr lang="bn-IN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কত প্রকার ও কি কি বলতে পারবে। </a:t>
            </a:r>
          </a:p>
          <a:p>
            <a:r>
              <a:rPr lang="bn-IN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ar-SA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Arabic Transparent" panose="02010000000000000000" pitchFamily="2" charset="-78"/>
              </a:rPr>
              <a:t>خبر</a:t>
            </a:r>
            <a:r>
              <a:rPr lang="en-US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Arabic Transparent" panose="02010000000000000000" pitchFamily="2" charset="-78"/>
              </a:rPr>
              <a:t> </a:t>
            </a:r>
            <a:r>
              <a:rPr lang="bn-IN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ও</a:t>
            </a:r>
            <a:r>
              <a:rPr lang="en-US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r-SA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Arabic Transparent" panose="02010000000000000000" pitchFamily="2" charset="-78"/>
              </a:rPr>
              <a:t> مبتدا</a:t>
            </a:r>
            <a:r>
              <a:rPr lang="en-US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Arabic Transparent" panose="02010000000000000000" pitchFamily="2" charset="-78"/>
              </a:rPr>
              <a:t> </a:t>
            </a:r>
            <a:r>
              <a:rPr lang="bn-IN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এর </a:t>
            </a:r>
            <a:r>
              <a:rPr lang="bn-IN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সংজ্ঞা দিতে</a:t>
            </a:r>
            <a:r>
              <a:rPr lang="ar-SA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পারবে।</a:t>
            </a:r>
            <a:r>
              <a:rPr lang="ar-SA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NikoshBAN" pitchFamily="2" charset="0"/>
              </a:rPr>
              <a:t>          </a:t>
            </a:r>
            <a:r>
              <a:rPr lang="bn-IN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r-SA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NikoshBAN" pitchFamily="2" charset="0"/>
              </a:rPr>
              <a:t>    حر</a:t>
            </a:r>
            <a:r>
              <a:rPr lang="ar-SA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Arabic Transparent" panose="02010000000000000000" pitchFamily="2" charset="-78"/>
              </a:rPr>
              <a:t>ف </a:t>
            </a:r>
            <a:r>
              <a:rPr lang="ar-SA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Arabic Transparent" panose="02010000000000000000" pitchFamily="2" charset="-78"/>
              </a:rPr>
              <a:t>جارا</a:t>
            </a:r>
            <a:r>
              <a:rPr lang="en-US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Arabic Transparent" panose="02010000000000000000" pitchFamily="2" charset="-78"/>
              </a:rPr>
              <a:t>    </a:t>
            </a:r>
            <a:r>
              <a:rPr lang="bn-IN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কত </a:t>
            </a:r>
            <a:r>
              <a:rPr lang="bn-IN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প্রকার ও কি কি বলতে পারবে। </a:t>
            </a:r>
          </a:p>
          <a:p>
            <a:pPr>
              <a:buNone/>
            </a:pPr>
            <a:r>
              <a:rPr lang="en-US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NikoshBAN" pitchFamily="2" charset="0"/>
              </a:rPr>
              <a:t> </a:t>
            </a:r>
            <a:r>
              <a:rPr lang="ar-SA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Arabic Transparent" panose="02010000000000000000" pitchFamily="2" charset="-78"/>
              </a:rPr>
              <a:t> </a:t>
            </a:r>
            <a:r>
              <a:rPr lang="ar-SA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Arabic Transparent" panose="02010000000000000000" pitchFamily="2" charset="-78"/>
              </a:rPr>
              <a:t>تركيب </a:t>
            </a:r>
            <a:r>
              <a:rPr lang="en-US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Arabic Transparent" panose="02010000000000000000" pitchFamily="2" charset="-78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NikoshBAN" pitchFamily="2" charset="0"/>
              </a:rPr>
              <a:t>  </a:t>
            </a:r>
            <a:r>
              <a:rPr lang="bn-IN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এর </a:t>
            </a:r>
            <a:r>
              <a:rPr lang="bn-IN" sz="4000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গঠন প্রকৃতি করতে পারবে।</a:t>
            </a:r>
            <a:endParaRPr lang="en-US" sz="4000" dirty="0">
              <a:solidFill>
                <a:srgbClr val="0070C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Camera 2016\IMG_20160822_1423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7150"/>
            <a:ext cx="9067800" cy="680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Camera 2016\IMG_20160822_1425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8392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Camera 2016\IMG_20160822_1428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8392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Camera 2016\IMG_20160822_1428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1450"/>
            <a:ext cx="8305800" cy="622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Camera 2016\IMG_20160822_143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"/>
            <a:ext cx="8382000" cy="628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182</Words>
  <Application>Microsoft Office PowerPoint</Application>
  <PresentationFormat>On-screen Show (4:3)</PresentationFormat>
  <Paragraphs>31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Arabic Transparent</vt:lpstr>
      <vt:lpstr>Arial</vt:lpstr>
      <vt:lpstr>Baskerville Old Face</vt:lpstr>
      <vt:lpstr>Calibri</vt:lpstr>
      <vt:lpstr>NikoshBAN</vt:lpstr>
      <vt:lpstr>Shonar Bangla</vt:lpstr>
      <vt:lpstr>SutonnyMJ</vt:lpstr>
      <vt:lpstr>Vrinda</vt:lpstr>
      <vt:lpstr>Office Theme</vt:lpstr>
      <vt:lpstr>PowerPoint Presentation</vt:lpstr>
      <vt:lpstr>শিক্ষক পরিচিতি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abu sayeed</dc:creator>
  <cp:lastModifiedBy>D H Liton</cp:lastModifiedBy>
  <cp:revision>25</cp:revision>
  <dcterms:created xsi:type="dcterms:W3CDTF">2006-08-16T00:00:00Z</dcterms:created>
  <dcterms:modified xsi:type="dcterms:W3CDTF">2018-05-15T02:14:38Z</dcterms:modified>
</cp:coreProperties>
</file>