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86" r:id="rId5"/>
    <p:sldId id="285" r:id="rId6"/>
    <p:sldId id="265" r:id="rId7"/>
    <p:sldId id="295" r:id="rId8"/>
    <p:sldId id="296" r:id="rId9"/>
    <p:sldId id="277" r:id="rId10"/>
    <p:sldId id="287" r:id="rId11"/>
    <p:sldId id="297" r:id="rId12"/>
    <p:sldId id="302" r:id="rId13"/>
    <p:sldId id="30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6" autoAdjust="0"/>
  </p:normalViewPr>
  <p:slideViewPr>
    <p:cSldViewPr>
      <p:cViewPr>
        <p:scale>
          <a:sx n="82" d="100"/>
          <a:sy n="82" d="100"/>
        </p:scale>
        <p:origin x="1026" y="-9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148D-961A-46BB-BA31-D9D4B2A45ADC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E9767-38DF-42A4-B688-A0E90E961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2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2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2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2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2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2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2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endParaRPr lang="en-US" sz="200" b="1" dirty="0" smtClean="0">
              <a:ln w="50800"/>
              <a:solidFill>
                <a:srgbClr val="00B050"/>
              </a:solidFill>
              <a:latin typeface="Baskerville Old Face" pitchFamily="18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5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4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4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4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4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4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4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endParaRPr lang="en-US" sz="400" b="1" dirty="0" smtClean="0">
              <a:ln w="50800"/>
              <a:solidFill>
                <a:srgbClr val="00B050"/>
              </a:solidFill>
              <a:latin typeface="Baskerville Old Face" pitchFamily="18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।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5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bn-BD" baseline="0" dirty="0" smtClean="0">
              <a:latin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700" b="1" i="1" baseline="0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7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700" b="1" baseline="0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মোবাইল:০১৮১৮৪৩৩৪৮৬, </a:t>
            </a:r>
            <a:r>
              <a:rPr lang="en-US" sz="7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ইমেইল:aomfaruk1177@gmail.com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9767-38DF-42A4-B688-A0E90E9615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8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8318"/>
            <a:ext cx="8940800" cy="66213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-1558"/>
            <a:ext cx="8672990" cy="6132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52400" y="1066800"/>
            <a:ext cx="8991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SutonnyMJ" pitchFamily="2" charset="0"/>
              </a:rPr>
              <a:t>¯^</a:t>
            </a:r>
            <a:r>
              <a:rPr lang="en-US" sz="28700" b="1" dirty="0" err="1" smtClean="0">
                <a:solidFill>
                  <a:srgbClr val="FF0000"/>
                </a:solidFill>
                <a:latin typeface="SutonnyMJ" pitchFamily="2" charset="0"/>
              </a:rPr>
              <a:t>vMZg</a:t>
            </a:r>
            <a:endParaRPr lang="en-US" sz="287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ll Competition Content\Model Content BOBP_Six\Model Content 5\Book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44" y="420914"/>
            <a:ext cx="4106074" cy="282546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0800" y="3733800"/>
            <a:ext cx="2362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028" y="3679986"/>
            <a:ext cx="3964783" cy="26591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2689" r="3637"/>
          <a:stretch/>
        </p:blipFill>
        <p:spPr bwMode="auto">
          <a:xfrm>
            <a:off x="4600144" y="3581400"/>
            <a:ext cx="4106074" cy="27577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0028" y="762000"/>
            <a:ext cx="4024812" cy="2621280"/>
            <a:chOff x="410028" y="762000"/>
            <a:chExt cx="4024812" cy="2621280"/>
          </a:xfrm>
        </p:grpSpPr>
        <p:sp>
          <p:nvSpPr>
            <p:cNvPr id="3" name="Teardrop 2"/>
            <p:cNvSpPr/>
            <p:nvPr/>
          </p:nvSpPr>
          <p:spPr>
            <a:xfrm flipV="1">
              <a:off x="410028" y="762000"/>
              <a:ext cx="4024812" cy="2621280"/>
            </a:xfrm>
            <a:prstGeom prst="teardrop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3"/>
            <p:cNvSpPr txBox="1">
              <a:spLocks/>
            </p:cNvSpPr>
            <p:nvPr/>
          </p:nvSpPr>
          <p:spPr>
            <a:xfrm>
              <a:off x="533400" y="1371600"/>
              <a:ext cx="3733800" cy="1371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00"/>
                </a:spcBef>
              </a:pPr>
              <a:r>
                <a:rPr lang="en-US" sz="8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SutonnyMJ" pitchFamily="2" charset="0"/>
                  <a:cs typeface="NikoshBAN" pitchFamily="2" charset="0"/>
                </a:rPr>
                <a:t>Dc¯</a:t>
              </a:r>
              <a:r>
                <a:rPr lang="en-US" sz="8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SutonnyMJ" pitchFamily="2" charset="0"/>
                  <a:cs typeface="NikoshBAN" pitchFamily="2" charset="0"/>
                </a:rPr>
                <a:t>’</a:t>
              </a:r>
              <a:r>
                <a:rPr lang="en-US" sz="8000" b="1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SutonnyMJ" pitchFamily="2" charset="0"/>
                  <a:cs typeface="NikoshBAN" pitchFamily="2" charset="0"/>
                </a:rPr>
                <a:t>vcনা</a:t>
              </a:r>
              <a:r>
                <a:rPr lang="en-US" sz="8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SutonnyMJ" pitchFamily="2" charset="0"/>
                  <a:cs typeface="NikoshBAN" pitchFamily="2" charset="0"/>
                </a:rPr>
                <a:t> </a:t>
              </a:r>
              <a:endPara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6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/>
          <a:lstStyle/>
          <a:p>
            <a:r>
              <a:rPr lang="en-US" sz="6000" b="1" dirty="0" err="1" smtClean="0">
                <a:latin typeface="SutonnyMJ" pitchFamily="2" charset="0"/>
              </a:rPr>
              <a:t>welqe¯‘I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Dci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wkÿv_©x‡`i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mv</a:t>
            </a:r>
            <a:r>
              <a:rPr lang="en-US" sz="6000" b="1" dirty="0" smtClean="0">
                <a:latin typeface="SutonnyMJ" pitchFamily="2" charset="0"/>
              </a:rPr>
              <a:t>‡_ </a:t>
            </a:r>
            <a:r>
              <a:rPr lang="en-US" sz="6000" b="1" dirty="0" err="1" smtClean="0">
                <a:latin typeface="SutonnyMJ" pitchFamily="2" charset="0"/>
              </a:rPr>
              <a:t>wkÿ‡Ki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c‡ÖkœvËi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c×wZ‡Z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Av‡jvPbv</a:t>
            </a:r>
            <a:endParaRPr lang="en-US" sz="60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r>
              <a:rPr lang="en-US" sz="6600" dirty="0" err="1" smtClean="0">
                <a:latin typeface="SutonnyMJ" pitchFamily="2" charset="0"/>
              </a:rPr>
              <a:t>wkLb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dj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hvPvB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cÖvPxb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evsjvi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gvbyl</a:t>
            </a:r>
            <a:r>
              <a:rPr lang="en-US" dirty="0" smtClean="0">
                <a:latin typeface="SutonnyMJ" pitchFamily="2" charset="0"/>
              </a:rPr>
              <a:t> ‡Kb </a:t>
            </a:r>
            <a:r>
              <a:rPr lang="en-US" dirty="0" err="1" smtClean="0">
                <a:latin typeface="SutonnyMJ" pitchFamily="2" charset="0"/>
              </a:rPr>
              <a:t>cÖK</a:t>
            </a:r>
            <a:r>
              <a:rPr lang="en-US" dirty="0" smtClean="0">
                <a:latin typeface="SutonnyMJ" pitchFamily="2" charset="0"/>
              </a:rPr>
              <a:t>…</a:t>
            </a:r>
            <a:r>
              <a:rPr lang="en-US" dirty="0" err="1" smtClean="0">
                <a:latin typeface="SutonnyMJ" pitchFamily="2" charset="0"/>
              </a:rPr>
              <a:t>wZi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c~Rv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KiZ</a:t>
            </a:r>
            <a:r>
              <a:rPr lang="en-US" dirty="0" smtClean="0">
                <a:latin typeface="SutonnyMJ" pitchFamily="2" charset="0"/>
              </a:rPr>
              <a:t>?</a:t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endParaRPr lang="en-US" dirty="0">
              <a:latin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877126"/>
            <a:ext cx="4191000" cy="26062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pPr algn="l"/>
            <a:r>
              <a:rPr lang="en-US" sz="8000" dirty="0" smtClean="0">
                <a:latin typeface="SutonnyMJ" pitchFamily="2" charset="0"/>
              </a:rPr>
              <a:t>        </a:t>
            </a:r>
            <a:r>
              <a:rPr lang="en-US" sz="8000" dirty="0" err="1" smtClean="0">
                <a:latin typeface="SutonnyMJ" pitchFamily="2" charset="0"/>
              </a:rPr>
              <a:t>evwoi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KvR</a:t>
            </a:r>
            <a:r>
              <a:rPr lang="en-US" sz="6000" dirty="0" smtClean="0">
                <a:latin typeface="SutonnyMJ" pitchFamily="2" charset="0"/>
              </a:rPr>
              <a:t/>
            </a:r>
            <a:br>
              <a:rPr lang="en-US" sz="6000" dirty="0" smtClean="0">
                <a:latin typeface="SutonnyMJ" pitchFamily="2" charset="0"/>
              </a:rPr>
            </a:br>
            <a:r>
              <a:rPr lang="en-US" dirty="0" err="1" smtClean="0">
                <a:latin typeface="SutonnyMJ" pitchFamily="2" charset="0"/>
              </a:rPr>
              <a:t>cÖvPxb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evsjvi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ag©xq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Rxe‡bi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mv</a:t>
            </a:r>
            <a:r>
              <a:rPr lang="en-US" dirty="0" smtClean="0">
                <a:latin typeface="SutonnyMJ" pitchFamily="2" charset="0"/>
              </a:rPr>
              <a:t>‡_ </a:t>
            </a:r>
            <a:r>
              <a:rPr lang="en-US" dirty="0" err="1" smtClean="0">
                <a:latin typeface="SutonnyMJ" pitchFamily="2" charset="0"/>
              </a:rPr>
              <a:t>eZ©gvb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evsjvi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ag©xq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Rxe‡bi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cv_©K</a:t>
            </a:r>
            <a:r>
              <a:rPr lang="en-US" dirty="0" smtClean="0">
                <a:latin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</a:rPr>
              <a:t>wbiƒcb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Ki</a:t>
            </a:r>
            <a:endParaRPr lang="en-US" sz="6000" dirty="0">
              <a:latin typeface="SutonnyMJ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584" y="1676400"/>
            <a:ext cx="6472458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5181601" cy="14478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Segoe UI" pitchFamily="34" charset="0"/>
                <a:cs typeface="NikoshBAN" pitchFamily="2" charset="0"/>
              </a:rPr>
              <a:t>we`vq</a:t>
            </a:r>
            <a:endParaRPr lang="en-US" sz="1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0600" y="1447974"/>
            <a:ext cx="3839026" cy="5076385"/>
            <a:chOff x="4875211" y="1506030"/>
            <a:chExt cx="4040189" cy="50763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128" y="1506030"/>
              <a:ext cx="4008272" cy="4970969"/>
            </a:xfrm>
            <a:prstGeom prst="round2DiagRect">
              <a:avLst>
                <a:gd name="adj1" fmla="val 7604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4875211" y="5812974"/>
              <a:ext cx="37555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solidFill>
                    <a:schemeClr val="bg1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অধ্যায় : ৩, পাঠ: </a:t>
              </a:r>
              <a:r>
                <a:rPr lang="en-US" sz="4400" dirty="0" smtClean="0">
                  <a:solidFill>
                    <a:schemeClr val="bg1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৭-৮</a:t>
              </a:r>
              <a:endParaRPr lang="en-US" sz="44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04800" y="3124200"/>
            <a:ext cx="6215062" cy="45259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28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Tx/>
              <a:buNone/>
              <a:defRPr/>
            </a:pP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20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  <a:endParaRPr lang="en-US" sz="2400" b="1" dirty="0" smtClean="0">
              <a:ln w="50800"/>
              <a:solidFill>
                <a:srgbClr val="FF0000"/>
              </a:solidFill>
              <a:latin typeface="Baskerville Old Face" pitchFamily="18" charset="0"/>
              <a:cs typeface="SutonnyMJ" pitchFamily="2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9" name="Picture 2" descr="E:\S P 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1336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58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US" sz="6600" dirty="0" err="1" smtClean="0">
                <a:latin typeface="SutonnyMJ" pitchFamily="2" charset="0"/>
              </a:rPr>
              <a:t>cvV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cwiwPwZ</a:t>
            </a:r>
            <a:endParaRPr lang="en-US" sz="6600" dirty="0">
              <a:latin typeface="SutonnyMJ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/>
          <a:p>
            <a:r>
              <a:rPr lang="en-US" sz="4000" dirty="0" err="1" smtClean="0">
                <a:latin typeface="SutonnyMJ" pitchFamily="2" charset="0"/>
              </a:rPr>
              <a:t>evsjv‡`‡ki</a:t>
            </a:r>
            <a:r>
              <a:rPr lang="en-US" sz="4000" dirty="0" smtClean="0">
                <a:latin typeface="SutonnyMJ" pitchFamily="2" charset="0"/>
              </a:rPr>
              <a:t> ms¯‹…</a:t>
            </a:r>
            <a:r>
              <a:rPr lang="en-US" sz="4000" dirty="0" err="1" smtClean="0">
                <a:latin typeface="SutonnyMJ" pitchFamily="2" charset="0"/>
              </a:rPr>
              <a:t>wZ</a:t>
            </a:r>
            <a:endParaRPr lang="en-US" sz="4000" dirty="0" smtClean="0">
              <a:latin typeface="SutonnyMJ" pitchFamily="2" charset="0"/>
            </a:endParaRPr>
          </a:p>
          <a:p>
            <a:r>
              <a:rPr lang="en-US" sz="3600" b="1" dirty="0" err="1" smtClean="0">
                <a:latin typeface="SutonnyMJ" pitchFamily="2" charset="0"/>
              </a:rPr>
              <a:t>Aa¨vq</a:t>
            </a:r>
            <a:r>
              <a:rPr lang="en-US" sz="3600" b="1" dirty="0" smtClean="0">
                <a:latin typeface="SutonnyMJ" pitchFamily="2" charset="0"/>
              </a:rPr>
              <a:t> 6ô </a:t>
            </a:r>
          </a:p>
          <a:p>
            <a:endParaRPr lang="en-US" sz="3600" b="1" dirty="0" smtClean="0">
              <a:latin typeface="SutonnyMJ" pitchFamily="2" charset="0"/>
            </a:endParaRPr>
          </a:p>
          <a:p>
            <a:endParaRPr lang="en-US" sz="36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419101"/>
            <a:ext cx="6857998" cy="514349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81000" y="5776686"/>
            <a:ext cx="6172200" cy="609600"/>
          </a:xfrm>
          <a:prstGeom prst="rect">
            <a:avLst/>
          </a:prstGeom>
          <a:ln w="9525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বাংলার প্রাচীন নিদর্শন (বৌদ্ধ বিহার)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85" y="401476"/>
            <a:ext cx="3988101" cy="35464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01477"/>
            <a:ext cx="4191000" cy="43991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5029200"/>
            <a:ext cx="4191000" cy="762000"/>
          </a:xfrm>
          <a:prstGeom prst="rect">
            <a:avLst/>
          </a:prstGeom>
          <a:ln w="9525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প্রাচীন সাংস্কৃতিক জীবন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60385" y="4176486"/>
            <a:ext cx="3988101" cy="762000"/>
          </a:xfrm>
          <a:prstGeom prst="rect">
            <a:avLst/>
          </a:prstGeom>
          <a:ln w="9525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ধর্মীয় জীবন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81000"/>
            <a:ext cx="8229600" cy="9144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NikoshBAN" pitchFamily="2" charset="0"/>
              </a:rPr>
              <a:t>                 wkLb dj</a:t>
            </a:r>
            <a:endParaRPr lang="bn-BD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4038600"/>
            <a:ext cx="25908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evsjv‡`‡ki</a:t>
            </a:r>
            <a:r>
              <a:rPr lang="en-US" dirty="0" smtClean="0">
                <a:latin typeface="SutonnyMJ" pitchFamily="2" charset="0"/>
              </a:rPr>
              <a:t> ms¯‹„</a:t>
            </a:r>
            <a:r>
              <a:rPr lang="en-US" dirty="0" err="1" smtClean="0">
                <a:latin typeface="SutonnyMJ" pitchFamily="2" charset="0"/>
              </a:rPr>
              <a:t>wZi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Dcv`vb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e¨vL¨v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</a:rPr>
              <a:t>|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5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ll Competition Content\Model Content BOBP_Six\Model Content 5\Gas Pu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925"/>
            <a:ext cx="2023328" cy="318293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All Competition Content\Model Content BOBP_Six\Model Content 5\Puj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2" y="3352800"/>
            <a:ext cx="4265083" cy="3048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All Competition Content\Model Content BOBP_Six\Model Content 5\Puja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r="5085"/>
          <a:stretch/>
        </p:blipFill>
        <p:spPr bwMode="auto">
          <a:xfrm>
            <a:off x="4383312" y="415925"/>
            <a:ext cx="4265084" cy="25558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1523999" cy="2059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wkLb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wkLv‡bvi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Kvh©vewj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3074" name="Picture 2" descr="D:\All Competition Content\Model Content BOBP_Six\Model Content 5\zz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768834" cy="2667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All Competition Content\Model Content BOBP_Six\Model Content 5\Joino Dhorm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3185886"/>
            <a:ext cx="4969565" cy="2667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All Competition Content\Model Content BOBP_Six\Model Content 5\Buddh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94" y="2794002"/>
            <a:ext cx="2319412" cy="30964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" y="838200"/>
            <a:ext cx="1709058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</a:rPr>
              <a:t>eªvþb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ag</a:t>
            </a:r>
            <a:r>
              <a:rPr lang="en-US" sz="3600" dirty="0" smtClean="0">
                <a:latin typeface="SutonnyMJ" pitchFamily="2" charset="0"/>
              </a:rPr>
              <a:t>©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©</a:t>
            </a:r>
            <a:endParaRPr lang="bn-BD" sz="24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5959815"/>
            <a:ext cx="4969565" cy="50005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জৈন ধর্ম</a:t>
            </a:r>
            <a:endParaRPr lang="bn-BD" sz="28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5943600"/>
            <a:ext cx="2333926" cy="47783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বৌদ্ধ ধর্ম</a:t>
            </a:r>
            <a:endParaRPr lang="bn-BD" sz="24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 rot="2369370">
            <a:off x="2125908" y="1166493"/>
            <a:ext cx="941272" cy="1748927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18595563" flipH="1">
            <a:off x="5978493" y="1088720"/>
            <a:ext cx="922657" cy="1664047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D:\All Competition Content\Model Content BOBP_Six\Model Content 5\pushkin_1273161601_4-ancien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28" y="373747"/>
            <a:ext cx="2590800" cy="2590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3733800"/>
            <a:ext cx="2362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202362"/>
          </a:xfrm>
        </p:spPr>
        <p:txBody>
          <a:bodyPr/>
          <a:lstStyle/>
          <a:p>
            <a:pPr algn="l"/>
            <a:r>
              <a:rPr lang="en-US" sz="6000" b="1" dirty="0" smtClean="0">
                <a:latin typeface="SutonnyMJ" pitchFamily="2" charset="0"/>
              </a:rPr>
              <a:t>     </a:t>
            </a:r>
            <a:r>
              <a:rPr lang="en-US" sz="6000" b="1" dirty="0" err="1" smtClean="0">
                <a:latin typeface="SutonnyMJ" pitchFamily="2" charset="0"/>
              </a:rPr>
              <a:t>wkLb</a:t>
            </a:r>
            <a:r>
              <a:rPr lang="en-US" sz="6000" b="1" dirty="0" smtClean="0">
                <a:latin typeface="SutonnyMJ" pitchFamily="2" charset="0"/>
              </a:rPr>
              <a:t> ‡</a:t>
            </a:r>
            <a:r>
              <a:rPr lang="en-US" sz="6000" b="1" dirty="0" err="1" smtClean="0">
                <a:latin typeface="SutonnyMJ" pitchFamily="2" charset="0"/>
              </a:rPr>
              <a:t>kLv‡bvi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Kvh©vewj</a:t>
            </a:r>
            <a:r>
              <a:rPr lang="en-US" sz="6000" dirty="0" smtClean="0">
                <a:latin typeface="SutonnyMJ" pitchFamily="2" charset="0"/>
              </a:rPr>
              <a:t/>
            </a:r>
            <a:br>
              <a:rPr lang="en-US" sz="6000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sz="4000" dirty="0" smtClean="0">
                <a:latin typeface="SutonnyMJ" pitchFamily="2" charset="0"/>
              </a:rPr>
              <a:t>K) 2/1 </a:t>
            </a:r>
            <a:r>
              <a:rPr lang="en-US" sz="4000" dirty="0" err="1" smtClean="0">
                <a:latin typeface="SutonnyMJ" pitchFamily="2" charset="0"/>
              </a:rPr>
              <a:t>wU</a:t>
            </a:r>
            <a:r>
              <a:rPr lang="en-US" sz="4000" dirty="0" smtClean="0">
                <a:latin typeface="SutonnyMJ" pitchFamily="2" charset="0"/>
              </a:rPr>
              <a:t> ms¯‹…</a:t>
            </a:r>
            <a:r>
              <a:rPr lang="en-US" sz="4000" dirty="0" err="1" smtClean="0">
                <a:latin typeface="SutonnyMJ" pitchFamily="2" charset="0"/>
              </a:rPr>
              <a:t>wZi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Dcv`v‡bi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cviv</a:t>
            </a:r>
            <a:r>
              <a:rPr lang="en-US" sz="4000" dirty="0" smtClean="0">
                <a:latin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</a:rPr>
            </a:br>
            <a:r>
              <a:rPr lang="en-US" sz="4000" dirty="0" smtClean="0">
                <a:latin typeface="SutonnyMJ" pitchFamily="2" charset="0"/>
              </a:rPr>
              <a:t>L)</a:t>
            </a:r>
            <a:r>
              <a:rPr lang="en-US" sz="4000" dirty="0" err="1" smtClean="0">
                <a:latin typeface="SutonnyMJ" pitchFamily="2" charset="0"/>
              </a:rPr>
              <a:t>Qwei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</a:rPr>
              <a:t>evOvwj</a:t>
            </a:r>
            <a:r>
              <a:rPr lang="en-US" sz="4000" dirty="0" smtClean="0">
                <a:latin typeface="SutonnyMJ" pitchFamily="2" charset="0"/>
              </a:rPr>
              <a:t> ms¯‹…</a:t>
            </a:r>
            <a:r>
              <a:rPr lang="en-US" sz="4000" dirty="0" err="1" smtClean="0">
                <a:latin typeface="SutonnyMJ" pitchFamily="2" charset="0"/>
              </a:rPr>
              <a:t>wZi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w`KwU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cÖwZdwjZ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n‡q‡Q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>  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0" name="Picture 4" descr="D:\All Competition Content\Model Content BOBP_Six\Model Content 5\life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"/>
          <a:stretch/>
        </p:blipFill>
        <p:spPr bwMode="auto">
          <a:xfrm>
            <a:off x="1905000" y="1143001"/>
            <a:ext cx="5085222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295</Words>
  <Application>Microsoft Office PowerPoint</Application>
  <PresentationFormat>On-screen Show (4:3)</PresentationFormat>
  <Paragraphs>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Baskerville Old Face</vt:lpstr>
      <vt:lpstr>Calibri</vt:lpstr>
      <vt:lpstr>NikoshBAN</vt:lpstr>
      <vt:lpstr>Segoe UI</vt:lpstr>
      <vt:lpstr>Shonar Bangla</vt:lpstr>
      <vt:lpstr>SutonnyMJ</vt:lpstr>
      <vt:lpstr>Vrinda</vt:lpstr>
      <vt:lpstr>Office Theme</vt:lpstr>
      <vt:lpstr>PowerPoint Presentation</vt:lpstr>
      <vt:lpstr>পরিচিতি</vt:lpstr>
      <vt:lpstr>cvV cwiwPwZ</vt:lpstr>
      <vt:lpstr>PowerPoint Presentation</vt:lpstr>
      <vt:lpstr>PowerPoint Presentation</vt:lpstr>
      <vt:lpstr>evsjv‡`‡ki ms¯‹„wZi Dcv`vb e¨vL¨v Ki‡Z cvi‡e|</vt:lpstr>
      <vt:lpstr>PowerPoint Presentation</vt:lpstr>
      <vt:lpstr>PowerPoint Presentation</vt:lpstr>
      <vt:lpstr>     wkLb ‡kLv‡bvi Kvh©vewj     K) 2/1 wU ms¯‹…wZi Dcv`v‡bi bvg ej‡Z cviv L)Qwei gva¨‡g evOvwj ms¯‹…wZi †Kvb w`KwU cÖwZdwjZ n‡q‡Q Zv ej‡Z cvi‡e   </vt:lpstr>
      <vt:lpstr>PowerPoint Presentation</vt:lpstr>
      <vt:lpstr>welqe¯‘I Dci wkÿv_©x‡`i mv‡_ wkÿ‡Ki c‡ÖkœvËi c×wZ‡Z Av‡jvPbv</vt:lpstr>
      <vt:lpstr>wkLb dj hvPvB    cÖvPxb evsjvi gvbyl ‡Kb cÖK…wZi c~Rv KiZ?  </vt:lpstr>
      <vt:lpstr>        evwoi KvR cÖvPxb evsjvi ag©xq Rxe‡bi mv‡_ eZ©gvb evsjvi ag©xq Rxe‡bi cv_©K¨ wbiƒcb Ki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 H Liton</cp:lastModifiedBy>
  <cp:revision>246</cp:revision>
  <dcterms:created xsi:type="dcterms:W3CDTF">2006-08-16T00:00:00Z</dcterms:created>
  <dcterms:modified xsi:type="dcterms:W3CDTF">2018-05-15T02:04:30Z</dcterms:modified>
</cp:coreProperties>
</file>