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73" r:id="rId10"/>
    <p:sldId id="274" r:id="rId11"/>
    <p:sldId id="275" r:id="rId12"/>
    <p:sldId id="264" r:id="rId13"/>
    <p:sldId id="265" r:id="rId14"/>
    <p:sldId id="266" r:id="rId15"/>
    <p:sldId id="268" r:id="rId16"/>
    <p:sldId id="269" r:id="rId17"/>
    <p:sldId id="267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3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8547B96-D4C9-4B31-B5CF-5F3B19EE5A78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9C60BFA-A27C-4FEB-AA3C-23CB6FB7F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1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7B96-D4C9-4B31-B5CF-5F3B19EE5A78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0BFA-A27C-4FEB-AA3C-23CB6FB7F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4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7B96-D4C9-4B31-B5CF-5F3B19EE5A78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0BFA-A27C-4FEB-AA3C-23CB6FB7F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56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7B96-D4C9-4B31-B5CF-5F3B19EE5A78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0BFA-A27C-4FEB-AA3C-23CB6FB7F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66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7B96-D4C9-4B31-B5CF-5F3B19EE5A78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0BFA-A27C-4FEB-AA3C-23CB6FB7F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30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7B96-D4C9-4B31-B5CF-5F3B19EE5A78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0BFA-A27C-4FEB-AA3C-23CB6FB7F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71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7B96-D4C9-4B31-B5CF-5F3B19EE5A78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0BFA-A27C-4FEB-AA3C-23CB6FB7F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55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8547B96-D4C9-4B31-B5CF-5F3B19EE5A78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0BFA-A27C-4FEB-AA3C-23CB6FB7F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7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8547B96-D4C9-4B31-B5CF-5F3B19EE5A78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0BFA-A27C-4FEB-AA3C-23CB6FB7F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5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7B96-D4C9-4B31-B5CF-5F3B19EE5A78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0BFA-A27C-4FEB-AA3C-23CB6FB7F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6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7B96-D4C9-4B31-B5CF-5F3B19EE5A78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0BFA-A27C-4FEB-AA3C-23CB6FB7F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69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7B96-D4C9-4B31-B5CF-5F3B19EE5A78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0BFA-A27C-4FEB-AA3C-23CB6FB7F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84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7B96-D4C9-4B31-B5CF-5F3B19EE5A78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0BFA-A27C-4FEB-AA3C-23CB6FB7F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5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7B96-D4C9-4B31-B5CF-5F3B19EE5A78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0BFA-A27C-4FEB-AA3C-23CB6FB7F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8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7B96-D4C9-4B31-B5CF-5F3B19EE5A78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0BFA-A27C-4FEB-AA3C-23CB6FB7F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3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7B96-D4C9-4B31-B5CF-5F3B19EE5A78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0BFA-A27C-4FEB-AA3C-23CB6FB7F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5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7B96-D4C9-4B31-B5CF-5F3B19EE5A78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60BFA-A27C-4FEB-AA3C-23CB6FB7F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0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8547B96-D4C9-4B31-B5CF-5F3B19EE5A78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9C60BFA-A27C-4FEB-AA3C-23CB6FB7F5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5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449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7478" y="-175951"/>
            <a:ext cx="11107528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400" b="1" dirty="0" err="1" smtClean="0">
                <a:solidFill>
                  <a:schemeClr val="bg1"/>
                </a:solidFill>
              </a:rPr>
              <a:t>স্বাগতম</a:t>
            </a:r>
            <a:r>
              <a:rPr lang="en-US" sz="16600" dirty="0" smtClean="0">
                <a:solidFill>
                  <a:schemeClr val="bg1"/>
                </a:solidFill>
              </a:rPr>
              <a:t> </a:t>
            </a:r>
            <a:endParaRPr lang="en-US" sz="1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2073"/>
            <a:ext cx="6137565" cy="54659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2" y="1392072"/>
            <a:ext cx="5873087" cy="54659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69744" y="0"/>
            <a:ext cx="7165074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বুনো প্রাণী এবং পাখ পাখালী</a:t>
            </a:r>
            <a:endParaRPr lang="en-US" sz="66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14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4" r="4784" b="3307"/>
          <a:stretch/>
        </p:blipFill>
        <p:spPr>
          <a:xfrm>
            <a:off x="-1" y="-1"/>
            <a:ext cx="6012874" cy="45626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65" y="27667"/>
            <a:ext cx="6054435" cy="4534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4525" y="5126182"/>
            <a:ext cx="9648967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বটগাছের  মতো মোটা হাতির পা।</a:t>
            </a:r>
            <a:endParaRPr lang="en-US" sz="66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44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042" y="299804"/>
            <a:ext cx="5936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নুতন শব্দ এবং তার অর্থ  শিখি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223234" y="2332205"/>
            <a:ext cx="723576" cy="34477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42" y="1323567"/>
            <a:ext cx="3417759" cy="25544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4499" y="2216071"/>
            <a:ext cx="1484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দিগন্ত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29404" y="2149850"/>
            <a:ext cx="2518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দিকের শেষ।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616" y="5111646"/>
            <a:ext cx="14840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মেদিনি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42" y="4102561"/>
            <a:ext cx="2758191" cy="2613032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7223234" y="5111646"/>
            <a:ext cx="723576" cy="32978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529404" y="4891817"/>
            <a:ext cx="2518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পৃথিবী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95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2" grpId="0"/>
      <p:bldP spid="13" grpId="0"/>
      <p:bldP spid="15" grpId="0"/>
      <p:bldP spid="17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809" y="207994"/>
            <a:ext cx="9171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আরও কিছু শব্দের অর্থ শিখি</a:t>
            </a:r>
            <a:endParaRPr lang="en-US" sz="8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5345" y="2493818"/>
            <a:ext cx="1842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তটস্থ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1670" y="5241689"/>
            <a:ext cx="3214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নিজেকে অনেক বড় মনে করা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1671" y="3921862"/>
            <a:ext cx="1773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গর্জন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5344" y="3921863"/>
            <a:ext cx="1842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হুংকার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1672" y="1471274"/>
            <a:ext cx="12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u="sng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অর্থ</a:t>
            </a:r>
            <a:endParaRPr lang="en-US" sz="5400" b="1" u="sng" dirty="0">
              <a:solidFill>
                <a:srgbClr val="00206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5343" y="1471275"/>
            <a:ext cx="123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u="sng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শব্দ</a:t>
            </a:r>
            <a:endParaRPr lang="en-US" sz="5400" b="1" u="sng" dirty="0">
              <a:solidFill>
                <a:srgbClr val="00206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3050" y="5279995"/>
            <a:ext cx="1814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অহংকার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1671" y="2506466"/>
            <a:ext cx="1773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ব্যতিব্যস্ত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588327" y="2625397"/>
            <a:ext cx="2419281" cy="270203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588327" y="3921862"/>
            <a:ext cx="2419281" cy="31762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588326" y="5279995"/>
            <a:ext cx="2419281" cy="30338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9" grpId="0"/>
      <p:bldP spid="10" grpId="0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699" y="706582"/>
            <a:ext cx="59760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u="sng" dirty="0" smtClean="0">
                <a:solidFill>
                  <a:schemeClr val="accent2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বিপরীত শব্দ জানি</a:t>
            </a:r>
            <a:endParaRPr lang="en-US" sz="6600" b="1" u="sng" dirty="0">
              <a:solidFill>
                <a:schemeClr val="accent2">
                  <a:lumMod val="7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0255" y="2660073"/>
            <a:ext cx="123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সুন্দর</a:t>
            </a:r>
            <a:endParaRPr lang="en-US" sz="4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9818" y="4787537"/>
            <a:ext cx="123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0255" y="4738255"/>
            <a:ext cx="1607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0254" y="3699164"/>
            <a:ext cx="1814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অহংকার</a:t>
            </a:r>
            <a:endParaRPr lang="en-US" sz="4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9818" y="3699164"/>
            <a:ext cx="1925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নিরহংকার</a:t>
            </a:r>
            <a:endParaRPr lang="en-US" sz="4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89819" y="2660073"/>
            <a:ext cx="2050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কুৎসিত</a:t>
            </a:r>
            <a:endParaRPr lang="en-US" sz="4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9817" y="5757355"/>
            <a:ext cx="1925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পরাধীন</a:t>
            </a:r>
            <a:endParaRPr lang="en-US" sz="4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0254" y="5577246"/>
            <a:ext cx="123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স্বা</a:t>
            </a:r>
            <a:r>
              <a:rPr lang="bn-BD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ধীন</a:t>
            </a:r>
            <a:r>
              <a:rPr lang="en-US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4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218868" y="2660073"/>
            <a:ext cx="978408" cy="263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207645" y="3783665"/>
            <a:ext cx="978408" cy="220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218868" y="4738255"/>
            <a:ext cx="978409" cy="249380"/>
          </a:xfrm>
          <a:prstGeom prst="rightArrow">
            <a:avLst>
              <a:gd name="adj1" fmla="val 50000"/>
              <a:gd name="adj2" fmla="val 46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207645" y="5846622"/>
            <a:ext cx="978408" cy="24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7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4691" y="581891"/>
            <a:ext cx="3940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u="sng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b="1" u="sng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9636" y="2147455"/>
            <a:ext cx="8769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লাল দল</a:t>
            </a:r>
            <a:r>
              <a:rPr lang="bn-BD" sz="48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:</a:t>
            </a:r>
            <a:endParaRPr lang="en-US" sz="4800" b="1" dirty="0" smtClean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sz="48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বনের হাতি সম্পর্কে একটি অনুচ্ছেদ লিখ।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0473" y="3726872"/>
            <a:ext cx="8253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সবুজ দল</a:t>
            </a:r>
            <a:r>
              <a:rPr lang="bn-BD" sz="54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:</a:t>
            </a:r>
            <a:endParaRPr lang="en-US" sz="5400" b="1" dirty="0" smtClean="0">
              <a:solidFill>
                <a:srgbClr val="00B05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sz="54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শিয়াল সম্পর্কে </a:t>
            </a:r>
            <a:r>
              <a:rPr lang="bn-BD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একটি অনুচ্ছেদ লিখ।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6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6282" y="332509"/>
            <a:ext cx="3352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মূল্যায়ণ</a:t>
            </a:r>
            <a:endParaRPr lang="en-US" sz="7200" b="1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637" y="2161309"/>
            <a:ext cx="98782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বিপরীত শব্দ লিখি </a:t>
            </a:r>
            <a:r>
              <a:rPr lang="bn-BD" sz="60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এবং</a:t>
            </a:r>
            <a:endParaRPr lang="en-US" sz="6000" b="1" dirty="0" smtClean="0">
              <a:solidFill>
                <a:srgbClr val="00B05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sz="60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60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তা দিয়ে একটি </a:t>
            </a:r>
            <a:r>
              <a:rPr lang="en-US" sz="60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করে</a:t>
            </a:r>
            <a:r>
              <a:rPr lang="en-US" sz="60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60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বাক্য </a:t>
            </a:r>
            <a:r>
              <a:rPr lang="bn-BD" sz="60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তৈরি করি:-</a:t>
            </a:r>
          </a:p>
          <a:p>
            <a:r>
              <a:rPr lang="bn-BD" sz="6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6000" b="1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অহংকার:--------------</a:t>
            </a:r>
          </a:p>
          <a:p>
            <a:r>
              <a:rPr lang="bn-BD" sz="6000" b="1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ভয়:--------------------</a:t>
            </a:r>
          </a:p>
          <a:p>
            <a:r>
              <a:rPr lang="bn-BD" sz="6000" b="1" dirty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6000" b="1" dirty="0" smtClean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স্বাধীন:-----------------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3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10002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ঘরের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ভিতরের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শব্দগুলো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খালি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জায়গায়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বসিয়ে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বাক্য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তৈরি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solidFill>
                  <a:schemeClr val="accent1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করি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1709" y="1648691"/>
            <a:ext cx="1136073" cy="618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786" y="2840986"/>
            <a:ext cx="1133954" cy="6218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186" y="2993386"/>
            <a:ext cx="1133954" cy="6218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586" y="3145786"/>
            <a:ext cx="1133954" cy="6218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986" y="3298186"/>
            <a:ext cx="1133954" cy="6218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386" y="3450586"/>
            <a:ext cx="1133954" cy="6218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86" y="3602986"/>
            <a:ext cx="1133954" cy="62184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71600" y="1202072"/>
            <a:ext cx="1316182" cy="64633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মেদিনি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55818" y="1202073"/>
            <a:ext cx="1496291" cy="64633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অহংকার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2941" y="1202071"/>
            <a:ext cx="1317241" cy="64633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তিরিক্ষি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794331" y="2037787"/>
            <a:ext cx="8169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ক:  বিদ্যুৎ চমকালে---কেপে উঠে বলে মনে হয় ।</a:t>
            </a:r>
          </a:p>
          <a:p>
            <a:r>
              <a:rPr lang="bn-BD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খ:  ----পতনের মূল।</a:t>
            </a:r>
            <a:endParaRPr lang="en-US" sz="36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826662" y="3755386"/>
            <a:ext cx="4353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1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সঠিক উত্তর বাছাই করি-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331" y="4570830"/>
            <a:ext cx="6634240" cy="213476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542" y="2840986"/>
            <a:ext cx="4680300" cy="36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4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0370" y="-267733"/>
            <a:ext cx="611688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ধন্যবাদ</a:t>
            </a:r>
            <a:endParaRPr lang="en-US" sz="16600" b="1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985651" y="3048000"/>
            <a:ext cx="2628735" cy="3036214"/>
          </a:xfrm>
          <a:custGeom>
            <a:avLst/>
            <a:gdLst>
              <a:gd name="connsiteX0" fmla="*/ 2198422 w 2628735"/>
              <a:gd name="connsiteY0" fmla="*/ 2826327 h 3036214"/>
              <a:gd name="connsiteX1" fmla="*/ 2212276 w 2628735"/>
              <a:gd name="connsiteY1" fmla="*/ 2757055 h 3036214"/>
              <a:gd name="connsiteX2" fmla="*/ 2198422 w 2628735"/>
              <a:gd name="connsiteY2" fmla="*/ 2424545 h 3036214"/>
              <a:gd name="connsiteX3" fmla="*/ 2087585 w 2628735"/>
              <a:gd name="connsiteY3" fmla="*/ 2327564 h 3036214"/>
              <a:gd name="connsiteX4" fmla="*/ 2018313 w 2628735"/>
              <a:gd name="connsiteY4" fmla="*/ 2272145 h 3036214"/>
              <a:gd name="connsiteX5" fmla="*/ 1990604 w 2628735"/>
              <a:gd name="connsiteY5" fmla="*/ 2230582 h 3036214"/>
              <a:gd name="connsiteX6" fmla="*/ 1976749 w 2628735"/>
              <a:gd name="connsiteY6" fmla="*/ 2175164 h 3036214"/>
              <a:gd name="connsiteX7" fmla="*/ 1990604 w 2628735"/>
              <a:gd name="connsiteY7" fmla="*/ 2133600 h 3036214"/>
              <a:gd name="connsiteX8" fmla="*/ 2059876 w 2628735"/>
              <a:gd name="connsiteY8" fmla="*/ 2050473 h 3036214"/>
              <a:gd name="connsiteX9" fmla="*/ 2101440 w 2628735"/>
              <a:gd name="connsiteY9" fmla="*/ 2022764 h 3036214"/>
              <a:gd name="connsiteX10" fmla="*/ 2156858 w 2628735"/>
              <a:gd name="connsiteY10" fmla="*/ 1939636 h 3036214"/>
              <a:gd name="connsiteX11" fmla="*/ 2198422 w 2628735"/>
              <a:gd name="connsiteY11" fmla="*/ 1898073 h 3036214"/>
              <a:gd name="connsiteX12" fmla="*/ 2253840 w 2628735"/>
              <a:gd name="connsiteY12" fmla="*/ 1814945 h 3036214"/>
              <a:gd name="connsiteX13" fmla="*/ 2281549 w 2628735"/>
              <a:gd name="connsiteY13" fmla="*/ 1773382 h 3036214"/>
              <a:gd name="connsiteX14" fmla="*/ 2295404 w 2628735"/>
              <a:gd name="connsiteY14" fmla="*/ 1731818 h 3036214"/>
              <a:gd name="connsiteX15" fmla="*/ 2336967 w 2628735"/>
              <a:gd name="connsiteY15" fmla="*/ 1704109 h 3036214"/>
              <a:gd name="connsiteX16" fmla="*/ 2364676 w 2628735"/>
              <a:gd name="connsiteY16" fmla="*/ 1662545 h 3036214"/>
              <a:gd name="connsiteX17" fmla="*/ 2406240 w 2628735"/>
              <a:gd name="connsiteY17" fmla="*/ 1648691 h 3036214"/>
              <a:gd name="connsiteX18" fmla="*/ 2447804 w 2628735"/>
              <a:gd name="connsiteY18" fmla="*/ 1620982 h 3036214"/>
              <a:gd name="connsiteX19" fmla="*/ 2489367 w 2628735"/>
              <a:gd name="connsiteY19" fmla="*/ 1579418 h 3036214"/>
              <a:gd name="connsiteX20" fmla="*/ 2530931 w 2628735"/>
              <a:gd name="connsiteY20" fmla="*/ 1551709 h 3036214"/>
              <a:gd name="connsiteX21" fmla="*/ 2600204 w 2628735"/>
              <a:gd name="connsiteY21" fmla="*/ 1482436 h 3036214"/>
              <a:gd name="connsiteX22" fmla="*/ 2627913 w 2628735"/>
              <a:gd name="connsiteY22" fmla="*/ 1205345 h 3036214"/>
              <a:gd name="connsiteX23" fmla="*/ 2614058 w 2628735"/>
              <a:gd name="connsiteY23" fmla="*/ 886691 h 3036214"/>
              <a:gd name="connsiteX24" fmla="*/ 2586349 w 2628735"/>
              <a:gd name="connsiteY24" fmla="*/ 720436 h 3036214"/>
              <a:gd name="connsiteX25" fmla="*/ 2558640 w 2628735"/>
              <a:gd name="connsiteY25" fmla="*/ 498764 h 3036214"/>
              <a:gd name="connsiteX26" fmla="*/ 2544785 w 2628735"/>
              <a:gd name="connsiteY26" fmla="*/ 443345 h 3036214"/>
              <a:gd name="connsiteX27" fmla="*/ 2517076 w 2628735"/>
              <a:gd name="connsiteY27" fmla="*/ 304800 h 3036214"/>
              <a:gd name="connsiteX28" fmla="*/ 2489367 w 2628735"/>
              <a:gd name="connsiteY28" fmla="*/ 263236 h 3036214"/>
              <a:gd name="connsiteX29" fmla="*/ 2447804 w 2628735"/>
              <a:gd name="connsiteY29" fmla="*/ 249382 h 3036214"/>
              <a:gd name="connsiteX30" fmla="*/ 2364676 w 2628735"/>
              <a:gd name="connsiteY30" fmla="*/ 138545 h 3036214"/>
              <a:gd name="connsiteX31" fmla="*/ 2350822 w 2628735"/>
              <a:gd name="connsiteY31" fmla="*/ 96982 h 3036214"/>
              <a:gd name="connsiteX32" fmla="*/ 2156858 w 2628735"/>
              <a:gd name="connsiteY32" fmla="*/ 96982 h 3036214"/>
              <a:gd name="connsiteX33" fmla="*/ 2032167 w 2628735"/>
              <a:gd name="connsiteY33" fmla="*/ 193964 h 3036214"/>
              <a:gd name="connsiteX34" fmla="*/ 1990604 w 2628735"/>
              <a:gd name="connsiteY34" fmla="*/ 166255 h 3036214"/>
              <a:gd name="connsiteX35" fmla="*/ 1949040 w 2628735"/>
              <a:gd name="connsiteY35" fmla="*/ 13855 h 3036214"/>
              <a:gd name="connsiteX36" fmla="*/ 1907476 w 2628735"/>
              <a:gd name="connsiteY36" fmla="*/ 0 h 3036214"/>
              <a:gd name="connsiteX37" fmla="*/ 1685804 w 2628735"/>
              <a:gd name="connsiteY37" fmla="*/ 41564 h 3036214"/>
              <a:gd name="connsiteX38" fmla="*/ 1658094 w 2628735"/>
              <a:gd name="connsiteY38" fmla="*/ 83127 h 3036214"/>
              <a:gd name="connsiteX39" fmla="*/ 1616531 w 2628735"/>
              <a:gd name="connsiteY39" fmla="*/ 166255 h 3036214"/>
              <a:gd name="connsiteX40" fmla="*/ 1574967 w 2628735"/>
              <a:gd name="connsiteY40" fmla="*/ 249382 h 3036214"/>
              <a:gd name="connsiteX41" fmla="*/ 1547258 w 2628735"/>
              <a:gd name="connsiteY41" fmla="*/ 387927 h 3036214"/>
              <a:gd name="connsiteX42" fmla="*/ 1533404 w 2628735"/>
              <a:gd name="connsiteY42" fmla="*/ 484909 h 3036214"/>
              <a:gd name="connsiteX43" fmla="*/ 1519549 w 2628735"/>
              <a:gd name="connsiteY43" fmla="*/ 526473 h 3036214"/>
              <a:gd name="connsiteX44" fmla="*/ 1491840 w 2628735"/>
              <a:gd name="connsiteY44" fmla="*/ 623455 h 3036214"/>
              <a:gd name="connsiteX45" fmla="*/ 1450276 w 2628735"/>
              <a:gd name="connsiteY45" fmla="*/ 637309 h 3036214"/>
              <a:gd name="connsiteX46" fmla="*/ 1325585 w 2628735"/>
              <a:gd name="connsiteY46" fmla="*/ 568036 h 3036214"/>
              <a:gd name="connsiteX47" fmla="*/ 1284022 w 2628735"/>
              <a:gd name="connsiteY47" fmla="*/ 526473 h 3036214"/>
              <a:gd name="connsiteX48" fmla="*/ 1200894 w 2628735"/>
              <a:gd name="connsiteY48" fmla="*/ 498764 h 3036214"/>
              <a:gd name="connsiteX49" fmla="*/ 1159331 w 2628735"/>
              <a:gd name="connsiteY49" fmla="*/ 471055 h 3036214"/>
              <a:gd name="connsiteX50" fmla="*/ 1090058 w 2628735"/>
              <a:gd name="connsiteY50" fmla="*/ 457200 h 3036214"/>
              <a:gd name="connsiteX51" fmla="*/ 1048494 w 2628735"/>
              <a:gd name="connsiteY51" fmla="*/ 443345 h 3036214"/>
              <a:gd name="connsiteX52" fmla="*/ 812967 w 2628735"/>
              <a:gd name="connsiteY52" fmla="*/ 471055 h 3036214"/>
              <a:gd name="connsiteX53" fmla="*/ 729840 w 2628735"/>
              <a:gd name="connsiteY53" fmla="*/ 498764 h 3036214"/>
              <a:gd name="connsiteX54" fmla="*/ 605149 w 2628735"/>
              <a:gd name="connsiteY54" fmla="*/ 581891 h 3036214"/>
              <a:gd name="connsiteX55" fmla="*/ 563585 w 2628735"/>
              <a:gd name="connsiteY55" fmla="*/ 609600 h 3036214"/>
              <a:gd name="connsiteX56" fmla="*/ 522022 w 2628735"/>
              <a:gd name="connsiteY56" fmla="*/ 637309 h 3036214"/>
              <a:gd name="connsiteX57" fmla="*/ 480458 w 2628735"/>
              <a:gd name="connsiteY57" fmla="*/ 720436 h 3036214"/>
              <a:gd name="connsiteX58" fmla="*/ 452749 w 2628735"/>
              <a:gd name="connsiteY58" fmla="*/ 775855 h 3036214"/>
              <a:gd name="connsiteX59" fmla="*/ 438894 w 2628735"/>
              <a:gd name="connsiteY59" fmla="*/ 817418 h 3036214"/>
              <a:gd name="connsiteX60" fmla="*/ 397331 w 2628735"/>
              <a:gd name="connsiteY60" fmla="*/ 858982 h 3036214"/>
              <a:gd name="connsiteX61" fmla="*/ 314204 w 2628735"/>
              <a:gd name="connsiteY61" fmla="*/ 817418 h 3036214"/>
              <a:gd name="connsiteX62" fmla="*/ 203367 w 2628735"/>
              <a:gd name="connsiteY62" fmla="*/ 720436 h 3036214"/>
              <a:gd name="connsiteX63" fmla="*/ 161804 w 2628735"/>
              <a:gd name="connsiteY63" fmla="*/ 692727 h 3036214"/>
              <a:gd name="connsiteX64" fmla="*/ 134094 w 2628735"/>
              <a:gd name="connsiteY64" fmla="*/ 775855 h 3036214"/>
              <a:gd name="connsiteX65" fmla="*/ 106385 w 2628735"/>
              <a:gd name="connsiteY65" fmla="*/ 1205345 h 3036214"/>
              <a:gd name="connsiteX66" fmla="*/ 64822 w 2628735"/>
              <a:gd name="connsiteY66" fmla="*/ 1454727 h 3036214"/>
              <a:gd name="connsiteX67" fmla="*/ 23258 w 2628735"/>
              <a:gd name="connsiteY67" fmla="*/ 1468582 h 3036214"/>
              <a:gd name="connsiteX68" fmla="*/ 23258 w 2628735"/>
              <a:gd name="connsiteY68" fmla="*/ 1759527 h 3036214"/>
              <a:gd name="connsiteX69" fmla="*/ 37113 w 2628735"/>
              <a:gd name="connsiteY69" fmla="*/ 1814945 h 3036214"/>
              <a:gd name="connsiteX70" fmla="*/ 64822 w 2628735"/>
              <a:gd name="connsiteY70" fmla="*/ 1898073 h 3036214"/>
              <a:gd name="connsiteX71" fmla="*/ 92531 w 2628735"/>
              <a:gd name="connsiteY71" fmla="*/ 1981200 h 3036214"/>
              <a:gd name="connsiteX72" fmla="*/ 120240 w 2628735"/>
              <a:gd name="connsiteY72" fmla="*/ 2064327 h 3036214"/>
              <a:gd name="connsiteX73" fmla="*/ 147949 w 2628735"/>
              <a:gd name="connsiteY73" fmla="*/ 2105891 h 3036214"/>
              <a:gd name="connsiteX74" fmla="*/ 175658 w 2628735"/>
              <a:gd name="connsiteY74" fmla="*/ 2189018 h 3036214"/>
              <a:gd name="connsiteX75" fmla="*/ 203367 w 2628735"/>
              <a:gd name="connsiteY75" fmla="*/ 2230582 h 3036214"/>
              <a:gd name="connsiteX76" fmla="*/ 244931 w 2628735"/>
              <a:gd name="connsiteY76" fmla="*/ 2299855 h 3036214"/>
              <a:gd name="connsiteX77" fmla="*/ 314204 w 2628735"/>
              <a:gd name="connsiteY77" fmla="*/ 2424545 h 3036214"/>
              <a:gd name="connsiteX78" fmla="*/ 341913 w 2628735"/>
              <a:gd name="connsiteY78" fmla="*/ 2479964 h 3036214"/>
              <a:gd name="connsiteX79" fmla="*/ 397331 w 2628735"/>
              <a:gd name="connsiteY79" fmla="*/ 2563091 h 3036214"/>
              <a:gd name="connsiteX80" fmla="*/ 425040 w 2628735"/>
              <a:gd name="connsiteY80" fmla="*/ 2604655 h 3036214"/>
              <a:gd name="connsiteX81" fmla="*/ 480458 w 2628735"/>
              <a:gd name="connsiteY81" fmla="*/ 2687782 h 3036214"/>
              <a:gd name="connsiteX82" fmla="*/ 508167 w 2628735"/>
              <a:gd name="connsiteY82" fmla="*/ 2729345 h 3036214"/>
              <a:gd name="connsiteX83" fmla="*/ 577440 w 2628735"/>
              <a:gd name="connsiteY83" fmla="*/ 2798618 h 3036214"/>
              <a:gd name="connsiteX84" fmla="*/ 660567 w 2628735"/>
              <a:gd name="connsiteY84" fmla="*/ 2867891 h 3036214"/>
              <a:gd name="connsiteX85" fmla="*/ 702131 w 2628735"/>
              <a:gd name="connsiteY85" fmla="*/ 2881745 h 3036214"/>
              <a:gd name="connsiteX86" fmla="*/ 812967 w 2628735"/>
              <a:gd name="connsiteY86" fmla="*/ 2937164 h 3036214"/>
              <a:gd name="connsiteX87" fmla="*/ 854531 w 2628735"/>
              <a:gd name="connsiteY87" fmla="*/ 2964873 h 3036214"/>
              <a:gd name="connsiteX88" fmla="*/ 1048494 w 2628735"/>
              <a:gd name="connsiteY88" fmla="*/ 3006436 h 3036214"/>
              <a:gd name="connsiteX89" fmla="*/ 1367149 w 2628735"/>
              <a:gd name="connsiteY89" fmla="*/ 3020291 h 3036214"/>
              <a:gd name="connsiteX90" fmla="*/ 1408713 w 2628735"/>
              <a:gd name="connsiteY90" fmla="*/ 2992582 h 3036214"/>
              <a:gd name="connsiteX91" fmla="*/ 1588822 w 2628735"/>
              <a:gd name="connsiteY91" fmla="*/ 2951018 h 3036214"/>
              <a:gd name="connsiteX92" fmla="*/ 1671949 w 2628735"/>
              <a:gd name="connsiteY92" fmla="*/ 2923309 h 3036214"/>
              <a:gd name="connsiteX93" fmla="*/ 1755076 w 2628735"/>
              <a:gd name="connsiteY93" fmla="*/ 2854036 h 3036214"/>
              <a:gd name="connsiteX94" fmla="*/ 1810494 w 2628735"/>
              <a:gd name="connsiteY94" fmla="*/ 2770909 h 3036214"/>
              <a:gd name="connsiteX95" fmla="*/ 1838204 w 2628735"/>
              <a:gd name="connsiteY95" fmla="*/ 2729345 h 3036214"/>
              <a:gd name="connsiteX96" fmla="*/ 1865913 w 2628735"/>
              <a:gd name="connsiteY96" fmla="*/ 2646218 h 3036214"/>
              <a:gd name="connsiteX97" fmla="*/ 1879767 w 2628735"/>
              <a:gd name="connsiteY97" fmla="*/ 2604655 h 3036214"/>
              <a:gd name="connsiteX98" fmla="*/ 1893622 w 2628735"/>
              <a:gd name="connsiteY98" fmla="*/ 2396836 h 3036214"/>
              <a:gd name="connsiteX99" fmla="*/ 1935185 w 2628735"/>
              <a:gd name="connsiteY99" fmla="*/ 2369127 h 3036214"/>
              <a:gd name="connsiteX100" fmla="*/ 1976749 w 2628735"/>
              <a:gd name="connsiteY100" fmla="*/ 2410691 h 3036214"/>
              <a:gd name="connsiteX101" fmla="*/ 2059876 w 2628735"/>
              <a:gd name="connsiteY101" fmla="*/ 2479964 h 3036214"/>
              <a:gd name="connsiteX102" fmla="*/ 2073731 w 2628735"/>
              <a:gd name="connsiteY102" fmla="*/ 2549236 h 303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628735" h="3036214">
                <a:moveTo>
                  <a:pt x="2198422" y="2826327"/>
                </a:moveTo>
                <a:cubicBezTo>
                  <a:pt x="2203040" y="2803236"/>
                  <a:pt x="2212276" y="2780603"/>
                  <a:pt x="2212276" y="2757055"/>
                </a:cubicBezTo>
                <a:cubicBezTo>
                  <a:pt x="2212276" y="2646122"/>
                  <a:pt x="2210672" y="2534799"/>
                  <a:pt x="2198422" y="2424545"/>
                </a:cubicBezTo>
                <a:cubicBezTo>
                  <a:pt x="2193804" y="2382982"/>
                  <a:pt x="2101438" y="2336799"/>
                  <a:pt x="2087585" y="2327564"/>
                </a:cubicBezTo>
                <a:cubicBezTo>
                  <a:pt x="2056721" y="2306988"/>
                  <a:pt x="2040876" y="2300349"/>
                  <a:pt x="2018313" y="2272145"/>
                </a:cubicBezTo>
                <a:cubicBezTo>
                  <a:pt x="2007911" y="2259143"/>
                  <a:pt x="1999840" y="2244436"/>
                  <a:pt x="1990604" y="2230582"/>
                </a:cubicBezTo>
                <a:cubicBezTo>
                  <a:pt x="1985986" y="2212109"/>
                  <a:pt x="1976749" y="2194205"/>
                  <a:pt x="1976749" y="2175164"/>
                </a:cubicBezTo>
                <a:cubicBezTo>
                  <a:pt x="1976749" y="2160560"/>
                  <a:pt x="1984073" y="2146662"/>
                  <a:pt x="1990604" y="2133600"/>
                </a:cubicBezTo>
                <a:cubicBezTo>
                  <a:pt x="2006173" y="2102462"/>
                  <a:pt x="2033612" y="2072360"/>
                  <a:pt x="2059876" y="2050473"/>
                </a:cubicBezTo>
                <a:cubicBezTo>
                  <a:pt x="2072668" y="2039813"/>
                  <a:pt x="2087585" y="2032000"/>
                  <a:pt x="2101440" y="2022764"/>
                </a:cubicBezTo>
                <a:cubicBezTo>
                  <a:pt x="2119913" y="1995055"/>
                  <a:pt x="2133309" y="1963184"/>
                  <a:pt x="2156858" y="1939636"/>
                </a:cubicBezTo>
                <a:cubicBezTo>
                  <a:pt x="2170713" y="1925782"/>
                  <a:pt x="2186393" y="1913539"/>
                  <a:pt x="2198422" y="1898073"/>
                </a:cubicBezTo>
                <a:cubicBezTo>
                  <a:pt x="2218868" y="1871786"/>
                  <a:pt x="2235367" y="1842654"/>
                  <a:pt x="2253840" y="1814945"/>
                </a:cubicBezTo>
                <a:cubicBezTo>
                  <a:pt x="2263076" y="1801091"/>
                  <a:pt x="2276283" y="1789178"/>
                  <a:pt x="2281549" y="1773382"/>
                </a:cubicBezTo>
                <a:cubicBezTo>
                  <a:pt x="2286167" y="1759527"/>
                  <a:pt x="2286281" y="1743222"/>
                  <a:pt x="2295404" y="1731818"/>
                </a:cubicBezTo>
                <a:cubicBezTo>
                  <a:pt x="2305806" y="1718816"/>
                  <a:pt x="2323113" y="1713345"/>
                  <a:pt x="2336967" y="1704109"/>
                </a:cubicBezTo>
                <a:cubicBezTo>
                  <a:pt x="2346203" y="1690254"/>
                  <a:pt x="2351674" y="1672947"/>
                  <a:pt x="2364676" y="1662545"/>
                </a:cubicBezTo>
                <a:cubicBezTo>
                  <a:pt x="2376080" y="1653422"/>
                  <a:pt x="2393178" y="1655222"/>
                  <a:pt x="2406240" y="1648691"/>
                </a:cubicBezTo>
                <a:cubicBezTo>
                  <a:pt x="2421133" y="1641245"/>
                  <a:pt x="2435012" y="1631642"/>
                  <a:pt x="2447804" y="1620982"/>
                </a:cubicBezTo>
                <a:cubicBezTo>
                  <a:pt x="2462856" y="1608439"/>
                  <a:pt x="2474315" y="1591961"/>
                  <a:pt x="2489367" y="1579418"/>
                </a:cubicBezTo>
                <a:cubicBezTo>
                  <a:pt x="2502159" y="1568758"/>
                  <a:pt x="2518400" y="1562674"/>
                  <a:pt x="2530931" y="1551709"/>
                </a:cubicBezTo>
                <a:cubicBezTo>
                  <a:pt x="2555507" y="1530205"/>
                  <a:pt x="2600204" y="1482436"/>
                  <a:pt x="2600204" y="1482436"/>
                </a:cubicBezTo>
                <a:cubicBezTo>
                  <a:pt x="2636195" y="1374460"/>
                  <a:pt x="2627913" y="1411313"/>
                  <a:pt x="2627913" y="1205345"/>
                </a:cubicBezTo>
                <a:cubicBezTo>
                  <a:pt x="2627913" y="1099027"/>
                  <a:pt x="2621130" y="992774"/>
                  <a:pt x="2614058" y="886691"/>
                </a:cubicBezTo>
                <a:cubicBezTo>
                  <a:pt x="2607033" y="781322"/>
                  <a:pt x="2599282" y="810968"/>
                  <a:pt x="2586349" y="720436"/>
                </a:cubicBezTo>
                <a:cubicBezTo>
                  <a:pt x="2575818" y="646719"/>
                  <a:pt x="2576701" y="571006"/>
                  <a:pt x="2558640" y="498764"/>
                </a:cubicBezTo>
                <a:cubicBezTo>
                  <a:pt x="2554022" y="480291"/>
                  <a:pt x="2548191" y="462079"/>
                  <a:pt x="2544785" y="443345"/>
                </a:cubicBezTo>
                <a:cubicBezTo>
                  <a:pt x="2537490" y="403222"/>
                  <a:pt x="2537401" y="345450"/>
                  <a:pt x="2517076" y="304800"/>
                </a:cubicBezTo>
                <a:cubicBezTo>
                  <a:pt x="2509629" y="289907"/>
                  <a:pt x="2502369" y="273638"/>
                  <a:pt x="2489367" y="263236"/>
                </a:cubicBezTo>
                <a:cubicBezTo>
                  <a:pt x="2477963" y="254113"/>
                  <a:pt x="2461658" y="254000"/>
                  <a:pt x="2447804" y="249382"/>
                </a:cubicBezTo>
                <a:cubicBezTo>
                  <a:pt x="2385139" y="155387"/>
                  <a:pt x="2415933" y="189804"/>
                  <a:pt x="2364676" y="138545"/>
                </a:cubicBezTo>
                <a:cubicBezTo>
                  <a:pt x="2360058" y="124691"/>
                  <a:pt x="2362226" y="106105"/>
                  <a:pt x="2350822" y="96982"/>
                </a:cubicBezTo>
                <a:cubicBezTo>
                  <a:pt x="2311759" y="65732"/>
                  <a:pt x="2164735" y="96194"/>
                  <a:pt x="2156858" y="96982"/>
                </a:cubicBezTo>
                <a:cubicBezTo>
                  <a:pt x="2057428" y="163268"/>
                  <a:pt x="2097279" y="128852"/>
                  <a:pt x="2032167" y="193964"/>
                </a:cubicBezTo>
                <a:cubicBezTo>
                  <a:pt x="2018313" y="184728"/>
                  <a:pt x="1996788" y="181715"/>
                  <a:pt x="1990604" y="166255"/>
                </a:cubicBezTo>
                <a:cubicBezTo>
                  <a:pt x="1967708" y="109014"/>
                  <a:pt x="2000522" y="55040"/>
                  <a:pt x="1949040" y="13855"/>
                </a:cubicBezTo>
                <a:cubicBezTo>
                  <a:pt x="1937636" y="4732"/>
                  <a:pt x="1921331" y="4618"/>
                  <a:pt x="1907476" y="0"/>
                </a:cubicBezTo>
                <a:cubicBezTo>
                  <a:pt x="1830460" y="5925"/>
                  <a:pt x="1744369" y="-17000"/>
                  <a:pt x="1685804" y="41564"/>
                </a:cubicBezTo>
                <a:cubicBezTo>
                  <a:pt x="1674030" y="53338"/>
                  <a:pt x="1667331" y="69273"/>
                  <a:pt x="1658094" y="83127"/>
                </a:cubicBezTo>
                <a:cubicBezTo>
                  <a:pt x="1623275" y="187589"/>
                  <a:pt x="1670241" y="58836"/>
                  <a:pt x="1616531" y="166255"/>
                </a:cubicBezTo>
                <a:cubicBezTo>
                  <a:pt x="1559170" y="280976"/>
                  <a:pt x="1654378" y="130264"/>
                  <a:pt x="1574967" y="249382"/>
                </a:cubicBezTo>
                <a:cubicBezTo>
                  <a:pt x="1556604" y="322837"/>
                  <a:pt x="1560845" y="299614"/>
                  <a:pt x="1547258" y="387927"/>
                </a:cubicBezTo>
                <a:cubicBezTo>
                  <a:pt x="1542293" y="420203"/>
                  <a:pt x="1539808" y="452888"/>
                  <a:pt x="1533404" y="484909"/>
                </a:cubicBezTo>
                <a:cubicBezTo>
                  <a:pt x="1530540" y="499230"/>
                  <a:pt x="1523561" y="512431"/>
                  <a:pt x="1519549" y="526473"/>
                </a:cubicBezTo>
                <a:cubicBezTo>
                  <a:pt x="1519406" y="526973"/>
                  <a:pt x="1498482" y="616813"/>
                  <a:pt x="1491840" y="623455"/>
                </a:cubicBezTo>
                <a:cubicBezTo>
                  <a:pt x="1481513" y="633782"/>
                  <a:pt x="1464131" y="632691"/>
                  <a:pt x="1450276" y="637309"/>
                </a:cubicBezTo>
                <a:cubicBezTo>
                  <a:pt x="1354998" y="573790"/>
                  <a:pt x="1398742" y="592422"/>
                  <a:pt x="1325585" y="568036"/>
                </a:cubicBezTo>
                <a:cubicBezTo>
                  <a:pt x="1311731" y="554182"/>
                  <a:pt x="1301149" y="535988"/>
                  <a:pt x="1284022" y="526473"/>
                </a:cubicBezTo>
                <a:cubicBezTo>
                  <a:pt x="1258489" y="512288"/>
                  <a:pt x="1200894" y="498764"/>
                  <a:pt x="1200894" y="498764"/>
                </a:cubicBezTo>
                <a:cubicBezTo>
                  <a:pt x="1187040" y="489528"/>
                  <a:pt x="1174922" y="476902"/>
                  <a:pt x="1159331" y="471055"/>
                </a:cubicBezTo>
                <a:cubicBezTo>
                  <a:pt x="1137282" y="462787"/>
                  <a:pt x="1112903" y="462911"/>
                  <a:pt x="1090058" y="457200"/>
                </a:cubicBezTo>
                <a:cubicBezTo>
                  <a:pt x="1075890" y="453658"/>
                  <a:pt x="1062349" y="447963"/>
                  <a:pt x="1048494" y="443345"/>
                </a:cubicBezTo>
                <a:cubicBezTo>
                  <a:pt x="971036" y="449800"/>
                  <a:pt x="889232" y="450255"/>
                  <a:pt x="812967" y="471055"/>
                </a:cubicBezTo>
                <a:cubicBezTo>
                  <a:pt x="784788" y="478740"/>
                  <a:pt x="754142" y="482562"/>
                  <a:pt x="729840" y="498764"/>
                </a:cubicBezTo>
                <a:lnTo>
                  <a:pt x="605149" y="581891"/>
                </a:lnTo>
                <a:lnTo>
                  <a:pt x="563585" y="609600"/>
                </a:lnTo>
                <a:lnTo>
                  <a:pt x="522022" y="637309"/>
                </a:lnTo>
                <a:cubicBezTo>
                  <a:pt x="496619" y="713517"/>
                  <a:pt x="523431" y="645232"/>
                  <a:pt x="480458" y="720436"/>
                </a:cubicBezTo>
                <a:cubicBezTo>
                  <a:pt x="470211" y="738368"/>
                  <a:pt x="460885" y="756872"/>
                  <a:pt x="452749" y="775855"/>
                </a:cubicBezTo>
                <a:cubicBezTo>
                  <a:pt x="446996" y="789278"/>
                  <a:pt x="446995" y="805267"/>
                  <a:pt x="438894" y="817418"/>
                </a:cubicBezTo>
                <a:cubicBezTo>
                  <a:pt x="428026" y="833721"/>
                  <a:pt x="411185" y="845127"/>
                  <a:pt x="397331" y="858982"/>
                </a:cubicBezTo>
                <a:cubicBezTo>
                  <a:pt x="369622" y="845127"/>
                  <a:pt x="339413" y="835425"/>
                  <a:pt x="314204" y="817418"/>
                </a:cubicBezTo>
                <a:cubicBezTo>
                  <a:pt x="274256" y="788884"/>
                  <a:pt x="241362" y="751523"/>
                  <a:pt x="203367" y="720436"/>
                </a:cubicBezTo>
                <a:cubicBezTo>
                  <a:pt x="190480" y="709892"/>
                  <a:pt x="175658" y="701963"/>
                  <a:pt x="161804" y="692727"/>
                </a:cubicBezTo>
                <a:cubicBezTo>
                  <a:pt x="152567" y="720436"/>
                  <a:pt x="135136" y="746665"/>
                  <a:pt x="134094" y="775855"/>
                </a:cubicBezTo>
                <a:cubicBezTo>
                  <a:pt x="119719" y="1178377"/>
                  <a:pt x="161159" y="1041031"/>
                  <a:pt x="106385" y="1205345"/>
                </a:cubicBezTo>
                <a:cubicBezTo>
                  <a:pt x="100051" y="1256019"/>
                  <a:pt x="82932" y="1414885"/>
                  <a:pt x="64822" y="1454727"/>
                </a:cubicBezTo>
                <a:cubicBezTo>
                  <a:pt x="58779" y="1468022"/>
                  <a:pt x="37113" y="1463964"/>
                  <a:pt x="23258" y="1468582"/>
                </a:cubicBezTo>
                <a:cubicBezTo>
                  <a:pt x="-15637" y="1585270"/>
                  <a:pt x="1261" y="1517562"/>
                  <a:pt x="23258" y="1759527"/>
                </a:cubicBezTo>
                <a:cubicBezTo>
                  <a:pt x="24982" y="1778490"/>
                  <a:pt x="31642" y="1796707"/>
                  <a:pt x="37113" y="1814945"/>
                </a:cubicBezTo>
                <a:cubicBezTo>
                  <a:pt x="45506" y="1842921"/>
                  <a:pt x="55586" y="1870364"/>
                  <a:pt x="64822" y="1898073"/>
                </a:cubicBezTo>
                <a:lnTo>
                  <a:pt x="92531" y="1981200"/>
                </a:lnTo>
                <a:cubicBezTo>
                  <a:pt x="92533" y="1981205"/>
                  <a:pt x="120236" y="2064322"/>
                  <a:pt x="120240" y="2064327"/>
                </a:cubicBezTo>
                <a:cubicBezTo>
                  <a:pt x="129476" y="2078182"/>
                  <a:pt x="141186" y="2090675"/>
                  <a:pt x="147949" y="2105891"/>
                </a:cubicBezTo>
                <a:cubicBezTo>
                  <a:pt x="159811" y="2132581"/>
                  <a:pt x="159457" y="2164716"/>
                  <a:pt x="175658" y="2189018"/>
                </a:cubicBezTo>
                <a:cubicBezTo>
                  <a:pt x="184894" y="2202873"/>
                  <a:pt x="195920" y="2215689"/>
                  <a:pt x="203367" y="2230582"/>
                </a:cubicBezTo>
                <a:cubicBezTo>
                  <a:pt x="239338" y="2302522"/>
                  <a:pt x="190809" y="2245731"/>
                  <a:pt x="244931" y="2299855"/>
                </a:cubicBezTo>
                <a:cubicBezTo>
                  <a:pt x="283244" y="2414798"/>
                  <a:pt x="218921" y="2233976"/>
                  <a:pt x="314204" y="2424545"/>
                </a:cubicBezTo>
                <a:cubicBezTo>
                  <a:pt x="323440" y="2443018"/>
                  <a:pt x="331287" y="2462254"/>
                  <a:pt x="341913" y="2479964"/>
                </a:cubicBezTo>
                <a:cubicBezTo>
                  <a:pt x="359047" y="2508520"/>
                  <a:pt x="378858" y="2535382"/>
                  <a:pt x="397331" y="2563091"/>
                </a:cubicBezTo>
                <a:lnTo>
                  <a:pt x="425040" y="2604655"/>
                </a:lnTo>
                <a:lnTo>
                  <a:pt x="480458" y="2687782"/>
                </a:lnTo>
                <a:cubicBezTo>
                  <a:pt x="489694" y="2701636"/>
                  <a:pt x="496393" y="2717571"/>
                  <a:pt x="508167" y="2729345"/>
                </a:cubicBezTo>
                <a:lnTo>
                  <a:pt x="577440" y="2798618"/>
                </a:lnTo>
                <a:cubicBezTo>
                  <a:pt x="608079" y="2829257"/>
                  <a:pt x="621991" y="2848603"/>
                  <a:pt x="660567" y="2867891"/>
                </a:cubicBezTo>
                <a:cubicBezTo>
                  <a:pt x="673629" y="2874422"/>
                  <a:pt x="688276" y="2877127"/>
                  <a:pt x="702131" y="2881745"/>
                </a:cubicBezTo>
                <a:cubicBezTo>
                  <a:pt x="793204" y="2972821"/>
                  <a:pt x="621944" y="2809817"/>
                  <a:pt x="812967" y="2937164"/>
                </a:cubicBezTo>
                <a:cubicBezTo>
                  <a:pt x="826822" y="2946400"/>
                  <a:pt x="839315" y="2958110"/>
                  <a:pt x="854531" y="2964873"/>
                </a:cubicBezTo>
                <a:cubicBezTo>
                  <a:pt x="931781" y="2999206"/>
                  <a:pt x="961194" y="2995524"/>
                  <a:pt x="1048494" y="3006436"/>
                </a:cubicBezTo>
                <a:cubicBezTo>
                  <a:pt x="1226685" y="3050983"/>
                  <a:pt x="1121333" y="3036678"/>
                  <a:pt x="1367149" y="3020291"/>
                </a:cubicBezTo>
                <a:cubicBezTo>
                  <a:pt x="1381004" y="3011055"/>
                  <a:pt x="1393497" y="2999345"/>
                  <a:pt x="1408713" y="2992582"/>
                </a:cubicBezTo>
                <a:cubicBezTo>
                  <a:pt x="1480780" y="2960552"/>
                  <a:pt x="1509928" y="2962289"/>
                  <a:pt x="1588822" y="2951018"/>
                </a:cubicBezTo>
                <a:cubicBezTo>
                  <a:pt x="1616531" y="2941782"/>
                  <a:pt x="1651296" y="2943962"/>
                  <a:pt x="1671949" y="2923309"/>
                </a:cubicBezTo>
                <a:cubicBezTo>
                  <a:pt x="1725287" y="2869971"/>
                  <a:pt x="1697210" y="2892614"/>
                  <a:pt x="1755076" y="2854036"/>
                </a:cubicBezTo>
                <a:lnTo>
                  <a:pt x="1810494" y="2770909"/>
                </a:lnTo>
                <a:lnTo>
                  <a:pt x="1838204" y="2729345"/>
                </a:lnTo>
                <a:lnTo>
                  <a:pt x="1865913" y="2646218"/>
                </a:lnTo>
                <a:lnTo>
                  <a:pt x="1879767" y="2604655"/>
                </a:lnTo>
                <a:cubicBezTo>
                  <a:pt x="1884385" y="2535382"/>
                  <a:pt x="1877721" y="2464417"/>
                  <a:pt x="1893622" y="2396836"/>
                </a:cubicBezTo>
                <a:cubicBezTo>
                  <a:pt x="1897436" y="2380628"/>
                  <a:pt x="1918761" y="2366390"/>
                  <a:pt x="1935185" y="2369127"/>
                </a:cubicBezTo>
                <a:cubicBezTo>
                  <a:pt x="1954512" y="2372348"/>
                  <a:pt x="1961697" y="2398148"/>
                  <a:pt x="1976749" y="2410691"/>
                </a:cubicBezTo>
                <a:cubicBezTo>
                  <a:pt x="2092474" y="2507128"/>
                  <a:pt x="1938458" y="2358543"/>
                  <a:pt x="2059876" y="2479964"/>
                </a:cubicBezTo>
                <a:cubicBezTo>
                  <a:pt x="2076652" y="2530289"/>
                  <a:pt x="2073731" y="2506923"/>
                  <a:pt x="2073731" y="2549236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7" y="1885026"/>
            <a:ext cx="10918208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9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41964" y="706583"/>
            <a:ext cx="5320146" cy="170410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শিক্ষক পরিচিতি</a:t>
            </a:r>
            <a:endParaRPr lang="en-US" sz="5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72340" y="2971269"/>
            <a:ext cx="6096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মাও:আ,ও,ম</a:t>
            </a:r>
            <a:r>
              <a:rPr lang="en-US" sz="40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40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endParaRPr lang="ar-SA" sz="4000" b="1" i="1" dirty="0" smtClean="0">
              <a:ln w="50800"/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40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     </a:t>
            </a:r>
            <a:r>
              <a:rPr lang="en-US" sz="4000" b="1" i="1" dirty="0" err="1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4000" b="1" i="1" dirty="0" smtClean="0">
                <a:ln w="5080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32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32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32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32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endParaRPr lang="en-US" sz="3200" b="1" dirty="0" smtClean="0">
              <a:ln w="50800"/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মোবাইল:০১৮১৮৪৩৩৪৮৬</a:t>
            </a:r>
            <a:r>
              <a:rPr lang="en-US" sz="32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4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n w="50800"/>
                <a:solidFill>
                  <a:srgbClr val="FF0000"/>
                </a:solidFill>
                <a:latin typeface="Baskerville Old Face" pitchFamily="18" charset="0"/>
                <a:cs typeface="SutonnyMJ" pitchFamily="2" charset="0"/>
              </a:rPr>
              <a:t>ইমেইল</a:t>
            </a:r>
            <a:r>
              <a:rPr lang="en-US" sz="3600" b="1" dirty="0" smtClean="0">
                <a:ln w="50800"/>
                <a:solidFill>
                  <a:srgbClr val="FF0000"/>
                </a:solidFill>
                <a:latin typeface="Baskerville Old Face" pitchFamily="18" charset="0"/>
                <a:cs typeface="SutonnyMJ" pitchFamily="2" charset="0"/>
              </a:rPr>
              <a:t>:aomfaruk1177@gmail.com</a:t>
            </a:r>
          </a:p>
        </p:txBody>
      </p:sp>
      <p:pic>
        <p:nvPicPr>
          <p:cNvPr id="7" name="Picture 2" descr="E:\IMG_20180412_074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56" y="3115626"/>
            <a:ext cx="2806720" cy="3271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87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3137" b="13874"/>
          <a:stretch/>
        </p:blipFill>
        <p:spPr>
          <a:xfrm>
            <a:off x="489359" y="2202872"/>
            <a:ext cx="2194144" cy="2800767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1467699" y="417896"/>
            <a:ext cx="5694308" cy="1246909"/>
          </a:xfrm>
          <a:custGeom>
            <a:avLst/>
            <a:gdLst>
              <a:gd name="connsiteX0" fmla="*/ 1219290 w 5694308"/>
              <a:gd name="connsiteY0" fmla="*/ 277091 h 1246909"/>
              <a:gd name="connsiteX1" fmla="*/ 1288562 w 5694308"/>
              <a:gd name="connsiteY1" fmla="*/ 235527 h 1246909"/>
              <a:gd name="connsiteX2" fmla="*/ 1371690 w 5694308"/>
              <a:gd name="connsiteY2" fmla="*/ 180109 h 1246909"/>
              <a:gd name="connsiteX3" fmla="*/ 1468672 w 5694308"/>
              <a:gd name="connsiteY3" fmla="*/ 83127 h 1246909"/>
              <a:gd name="connsiteX4" fmla="*/ 1579508 w 5694308"/>
              <a:gd name="connsiteY4" fmla="*/ 13854 h 1246909"/>
              <a:gd name="connsiteX5" fmla="*/ 1621072 w 5694308"/>
              <a:gd name="connsiteY5" fmla="*/ 0 h 1246909"/>
              <a:gd name="connsiteX6" fmla="*/ 1773472 w 5694308"/>
              <a:gd name="connsiteY6" fmla="*/ 13854 h 1246909"/>
              <a:gd name="connsiteX7" fmla="*/ 1815035 w 5694308"/>
              <a:gd name="connsiteY7" fmla="*/ 27709 h 1246909"/>
              <a:gd name="connsiteX8" fmla="*/ 1939726 w 5694308"/>
              <a:gd name="connsiteY8" fmla="*/ 41564 h 1246909"/>
              <a:gd name="connsiteX9" fmla="*/ 2216817 w 5694308"/>
              <a:gd name="connsiteY9" fmla="*/ 69273 h 1246909"/>
              <a:gd name="connsiteX10" fmla="*/ 3020381 w 5694308"/>
              <a:gd name="connsiteY10" fmla="*/ 83127 h 1246909"/>
              <a:gd name="connsiteX11" fmla="*/ 3048090 w 5694308"/>
              <a:gd name="connsiteY11" fmla="*/ 138545 h 1246909"/>
              <a:gd name="connsiteX12" fmla="*/ 3311326 w 5694308"/>
              <a:gd name="connsiteY12" fmla="*/ 152400 h 1246909"/>
              <a:gd name="connsiteX13" fmla="*/ 3449872 w 5694308"/>
              <a:gd name="connsiteY13" fmla="*/ 166254 h 1246909"/>
              <a:gd name="connsiteX14" fmla="*/ 5569617 w 5694308"/>
              <a:gd name="connsiteY14" fmla="*/ 166254 h 1246909"/>
              <a:gd name="connsiteX15" fmla="*/ 5611181 w 5694308"/>
              <a:gd name="connsiteY15" fmla="*/ 180109 h 1246909"/>
              <a:gd name="connsiteX16" fmla="*/ 5652744 w 5694308"/>
              <a:gd name="connsiteY16" fmla="*/ 263236 h 1246909"/>
              <a:gd name="connsiteX17" fmla="*/ 5694308 w 5694308"/>
              <a:gd name="connsiteY17" fmla="*/ 360218 h 1246909"/>
              <a:gd name="connsiteX18" fmla="*/ 5680453 w 5694308"/>
              <a:gd name="connsiteY18" fmla="*/ 609600 h 1246909"/>
              <a:gd name="connsiteX19" fmla="*/ 5652744 w 5694308"/>
              <a:gd name="connsiteY19" fmla="*/ 651164 h 1246909"/>
              <a:gd name="connsiteX20" fmla="*/ 5611181 w 5694308"/>
              <a:gd name="connsiteY20" fmla="*/ 665018 h 1246909"/>
              <a:gd name="connsiteX21" fmla="*/ 5458781 w 5694308"/>
              <a:gd name="connsiteY21" fmla="*/ 720436 h 1246909"/>
              <a:gd name="connsiteX22" fmla="*/ 5347944 w 5694308"/>
              <a:gd name="connsiteY22" fmla="*/ 748145 h 1246909"/>
              <a:gd name="connsiteX23" fmla="*/ 5264817 w 5694308"/>
              <a:gd name="connsiteY23" fmla="*/ 775854 h 1246909"/>
              <a:gd name="connsiteX24" fmla="*/ 5223253 w 5694308"/>
              <a:gd name="connsiteY24" fmla="*/ 789709 h 1246909"/>
              <a:gd name="connsiteX25" fmla="*/ 5084708 w 5694308"/>
              <a:gd name="connsiteY25" fmla="*/ 872836 h 1246909"/>
              <a:gd name="connsiteX26" fmla="*/ 5001581 w 5694308"/>
              <a:gd name="connsiteY26" fmla="*/ 914400 h 1246909"/>
              <a:gd name="connsiteX27" fmla="*/ 4960017 w 5694308"/>
              <a:gd name="connsiteY27" fmla="*/ 955964 h 1246909"/>
              <a:gd name="connsiteX28" fmla="*/ 4793762 w 5694308"/>
              <a:gd name="connsiteY28" fmla="*/ 969818 h 1246909"/>
              <a:gd name="connsiteX29" fmla="*/ 4696781 w 5694308"/>
              <a:gd name="connsiteY29" fmla="*/ 983673 h 1246909"/>
              <a:gd name="connsiteX30" fmla="*/ 4294999 w 5694308"/>
              <a:gd name="connsiteY30" fmla="*/ 983673 h 1246909"/>
              <a:gd name="connsiteX31" fmla="*/ 4142599 w 5694308"/>
              <a:gd name="connsiteY31" fmla="*/ 969818 h 1246909"/>
              <a:gd name="connsiteX32" fmla="*/ 3990199 w 5694308"/>
              <a:gd name="connsiteY32" fmla="*/ 928254 h 1246909"/>
              <a:gd name="connsiteX33" fmla="*/ 3948635 w 5694308"/>
              <a:gd name="connsiteY33" fmla="*/ 914400 h 1246909"/>
              <a:gd name="connsiteX34" fmla="*/ 3768526 w 5694308"/>
              <a:gd name="connsiteY34" fmla="*/ 900545 h 1246909"/>
              <a:gd name="connsiteX35" fmla="*/ 3726962 w 5694308"/>
              <a:gd name="connsiteY35" fmla="*/ 872836 h 1246909"/>
              <a:gd name="connsiteX36" fmla="*/ 3616126 w 5694308"/>
              <a:gd name="connsiteY36" fmla="*/ 858982 h 1246909"/>
              <a:gd name="connsiteX37" fmla="*/ 3574562 w 5694308"/>
              <a:gd name="connsiteY37" fmla="*/ 845127 h 1246909"/>
              <a:gd name="connsiteX38" fmla="*/ 3352890 w 5694308"/>
              <a:gd name="connsiteY38" fmla="*/ 900545 h 1246909"/>
              <a:gd name="connsiteX39" fmla="*/ 3339035 w 5694308"/>
              <a:gd name="connsiteY39" fmla="*/ 942109 h 1246909"/>
              <a:gd name="connsiteX40" fmla="*/ 3352890 w 5694308"/>
              <a:gd name="connsiteY40" fmla="*/ 1052945 h 1246909"/>
              <a:gd name="connsiteX41" fmla="*/ 3297472 w 5694308"/>
              <a:gd name="connsiteY41" fmla="*/ 1080654 h 1246909"/>
              <a:gd name="connsiteX42" fmla="*/ 2937253 w 5694308"/>
              <a:gd name="connsiteY42" fmla="*/ 1094509 h 1246909"/>
              <a:gd name="connsiteX43" fmla="*/ 2674017 w 5694308"/>
              <a:gd name="connsiteY43" fmla="*/ 1122218 h 1246909"/>
              <a:gd name="connsiteX44" fmla="*/ 2632453 w 5694308"/>
              <a:gd name="connsiteY44" fmla="*/ 1136073 h 1246909"/>
              <a:gd name="connsiteX45" fmla="*/ 2313799 w 5694308"/>
              <a:gd name="connsiteY45" fmla="*/ 1177636 h 1246909"/>
              <a:gd name="connsiteX46" fmla="*/ 2272235 w 5694308"/>
              <a:gd name="connsiteY46" fmla="*/ 1191491 h 1246909"/>
              <a:gd name="connsiteX47" fmla="*/ 2202962 w 5694308"/>
              <a:gd name="connsiteY47" fmla="*/ 1233054 h 1246909"/>
              <a:gd name="connsiteX48" fmla="*/ 2078272 w 5694308"/>
              <a:gd name="connsiteY48" fmla="*/ 1246909 h 1246909"/>
              <a:gd name="connsiteX49" fmla="*/ 2064417 w 5694308"/>
              <a:gd name="connsiteY49" fmla="*/ 1094509 h 1246909"/>
              <a:gd name="connsiteX50" fmla="*/ 1981290 w 5694308"/>
              <a:gd name="connsiteY50" fmla="*/ 1011382 h 1246909"/>
              <a:gd name="connsiteX51" fmla="*/ 1925872 w 5694308"/>
              <a:gd name="connsiteY51" fmla="*/ 997527 h 1246909"/>
              <a:gd name="connsiteX52" fmla="*/ 1233144 w 5694308"/>
              <a:gd name="connsiteY52" fmla="*/ 1011382 h 1246909"/>
              <a:gd name="connsiteX53" fmla="*/ 1136162 w 5694308"/>
              <a:gd name="connsiteY53" fmla="*/ 1025236 h 1246909"/>
              <a:gd name="connsiteX54" fmla="*/ 1011472 w 5694308"/>
              <a:gd name="connsiteY54" fmla="*/ 1039091 h 1246909"/>
              <a:gd name="connsiteX55" fmla="*/ 900635 w 5694308"/>
              <a:gd name="connsiteY55" fmla="*/ 1066800 h 1246909"/>
              <a:gd name="connsiteX56" fmla="*/ 775944 w 5694308"/>
              <a:gd name="connsiteY56" fmla="*/ 1108364 h 1246909"/>
              <a:gd name="connsiteX57" fmla="*/ 734381 w 5694308"/>
              <a:gd name="connsiteY57" fmla="*/ 1122218 h 1246909"/>
              <a:gd name="connsiteX58" fmla="*/ 623544 w 5694308"/>
              <a:gd name="connsiteY58" fmla="*/ 1149927 h 1246909"/>
              <a:gd name="connsiteX59" fmla="*/ 249472 w 5694308"/>
              <a:gd name="connsiteY59" fmla="*/ 1136073 h 1246909"/>
              <a:gd name="connsiteX60" fmla="*/ 207908 w 5694308"/>
              <a:gd name="connsiteY60" fmla="*/ 1122218 h 1246909"/>
              <a:gd name="connsiteX61" fmla="*/ 138635 w 5694308"/>
              <a:gd name="connsiteY61" fmla="*/ 1094509 h 1246909"/>
              <a:gd name="connsiteX62" fmla="*/ 55508 w 5694308"/>
              <a:gd name="connsiteY62" fmla="*/ 1066800 h 1246909"/>
              <a:gd name="connsiteX63" fmla="*/ 90 w 5694308"/>
              <a:gd name="connsiteY63" fmla="*/ 983673 h 1246909"/>
              <a:gd name="connsiteX64" fmla="*/ 13944 w 5694308"/>
              <a:gd name="connsiteY64" fmla="*/ 775854 h 1246909"/>
              <a:gd name="connsiteX65" fmla="*/ 83217 w 5694308"/>
              <a:gd name="connsiteY65" fmla="*/ 706582 h 1246909"/>
              <a:gd name="connsiteX66" fmla="*/ 138635 w 5694308"/>
              <a:gd name="connsiteY66" fmla="*/ 665018 h 1246909"/>
              <a:gd name="connsiteX67" fmla="*/ 304890 w 5694308"/>
              <a:gd name="connsiteY67" fmla="*/ 595745 h 1246909"/>
              <a:gd name="connsiteX68" fmla="*/ 346453 w 5694308"/>
              <a:gd name="connsiteY68" fmla="*/ 568036 h 1246909"/>
              <a:gd name="connsiteX69" fmla="*/ 429581 w 5694308"/>
              <a:gd name="connsiteY69" fmla="*/ 554182 h 1246909"/>
              <a:gd name="connsiteX70" fmla="*/ 484999 w 5694308"/>
              <a:gd name="connsiteY70" fmla="*/ 540327 h 1246909"/>
              <a:gd name="connsiteX71" fmla="*/ 568126 w 5694308"/>
              <a:gd name="connsiteY71" fmla="*/ 512618 h 1246909"/>
              <a:gd name="connsiteX72" fmla="*/ 900635 w 5694308"/>
              <a:gd name="connsiteY72" fmla="*/ 484909 h 1246909"/>
              <a:gd name="connsiteX73" fmla="*/ 1011472 w 5694308"/>
              <a:gd name="connsiteY73" fmla="*/ 457200 h 1246909"/>
              <a:gd name="connsiteX74" fmla="*/ 1053035 w 5694308"/>
              <a:gd name="connsiteY74" fmla="*/ 443345 h 1246909"/>
              <a:gd name="connsiteX75" fmla="*/ 1094599 w 5694308"/>
              <a:gd name="connsiteY75" fmla="*/ 415636 h 1246909"/>
              <a:gd name="connsiteX76" fmla="*/ 1163872 w 5694308"/>
              <a:gd name="connsiteY76" fmla="*/ 346364 h 1246909"/>
              <a:gd name="connsiteX77" fmla="*/ 1219290 w 5694308"/>
              <a:gd name="connsiteY77" fmla="*/ 277091 h 124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5694308" h="1246909">
                <a:moveTo>
                  <a:pt x="1219290" y="277091"/>
                </a:moveTo>
                <a:cubicBezTo>
                  <a:pt x="1240072" y="258618"/>
                  <a:pt x="1265844" y="249984"/>
                  <a:pt x="1288562" y="235527"/>
                </a:cubicBezTo>
                <a:cubicBezTo>
                  <a:pt x="1316658" y="217648"/>
                  <a:pt x="1371690" y="180109"/>
                  <a:pt x="1371690" y="180109"/>
                </a:cubicBezTo>
                <a:cubicBezTo>
                  <a:pt x="1435209" y="84831"/>
                  <a:pt x="1395515" y="107513"/>
                  <a:pt x="1468672" y="83127"/>
                </a:cubicBezTo>
                <a:cubicBezTo>
                  <a:pt x="1512582" y="17262"/>
                  <a:pt x="1480585" y="46828"/>
                  <a:pt x="1579508" y="13854"/>
                </a:cubicBezTo>
                <a:lnTo>
                  <a:pt x="1621072" y="0"/>
                </a:lnTo>
                <a:cubicBezTo>
                  <a:pt x="1671872" y="4618"/>
                  <a:pt x="1722975" y="6640"/>
                  <a:pt x="1773472" y="13854"/>
                </a:cubicBezTo>
                <a:cubicBezTo>
                  <a:pt x="1787929" y="15919"/>
                  <a:pt x="1800630" y="25308"/>
                  <a:pt x="1815035" y="27709"/>
                </a:cubicBezTo>
                <a:cubicBezTo>
                  <a:pt x="1856285" y="34584"/>
                  <a:pt x="1898129" y="37261"/>
                  <a:pt x="1939726" y="41564"/>
                </a:cubicBezTo>
                <a:cubicBezTo>
                  <a:pt x="2032058" y="51116"/>
                  <a:pt x="2124006" y="67673"/>
                  <a:pt x="2216817" y="69273"/>
                </a:cubicBezTo>
                <a:lnTo>
                  <a:pt x="3020381" y="83127"/>
                </a:lnTo>
                <a:cubicBezTo>
                  <a:pt x="2977831" y="111493"/>
                  <a:pt x="2933923" y="124274"/>
                  <a:pt x="3048090" y="138545"/>
                </a:cubicBezTo>
                <a:cubicBezTo>
                  <a:pt x="3135278" y="149444"/>
                  <a:pt x="3223667" y="146355"/>
                  <a:pt x="3311326" y="152400"/>
                </a:cubicBezTo>
                <a:cubicBezTo>
                  <a:pt x="3357628" y="155593"/>
                  <a:pt x="3403690" y="161636"/>
                  <a:pt x="3449872" y="166254"/>
                </a:cubicBezTo>
                <a:cubicBezTo>
                  <a:pt x="4430232" y="152447"/>
                  <a:pt x="4546810" y="142188"/>
                  <a:pt x="5569617" y="166254"/>
                </a:cubicBezTo>
                <a:cubicBezTo>
                  <a:pt x="5584217" y="166598"/>
                  <a:pt x="5597326" y="175491"/>
                  <a:pt x="5611181" y="180109"/>
                </a:cubicBezTo>
                <a:cubicBezTo>
                  <a:pt x="5664432" y="259987"/>
                  <a:pt x="5618328" y="182931"/>
                  <a:pt x="5652744" y="263236"/>
                </a:cubicBezTo>
                <a:cubicBezTo>
                  <a:pt x="5704107" y="383085"/>
                  <a:pt x="5661814" y="262737"/>
                  <a:pt x="5694308" y="360218"/>
                </a:cubicBezTo>
                <a:cubicBezTo>
                  <a:pt x="5689690" y="443345"/>
                  <a:pt x="5692227" y="527181"/>
                  <a:pt x="5680453" y="609600"/>
                </a:cubicBezTo>
                <a:cubicBezTo>
                  <a:pt x="5678098" y="626084"/>
                  <a:pt x="5665746" y="640762"/>
                  <a:pt x="5652744" y="651164"/>
                </a:cubicBezTo>
                <a:cubicBezTo>
                  <a:pt x="5641340" y="660287"/>
                  <a:pt x="5625035" y="660400"/>
                  <a:pt x="5611181" y="665018"/>
                </a:cubicBezTo>
                <a:cubicBezTo>
                  <a:pt x="5524047" y="723107"/>
                  <a:pt x="5617523" y="667521"/>
                  <a:pt x="5458781" y="720436"/>
                </a:cubicBezTo>
                <a:cubicBezTo>
                  <a:pt x="5332674" y="762473"/>
                  <a:pt x="5531836" y="697993"/>
                  <a:pt x="5347944" y="748145"/>
                </a:cubicBezTo>
                <a:cubicBezTo>
                  <a:pt x="5319765" y="755830"/>
                  <a:pt x="5292526" y="766618"/>
                  <a:pt x="5264817" y="775854"/>
                </a:cubicBezTo>
                <a:cubicBezTo>
                  <a:pt x="5250962" y="780472"/>
                  <a:pt x="5235404" y="781608"/>
                  <a:pt x="5223253" y="789709"/>
                </a:cubicBezTo>
                <a:cubicBezTo>
                  <a:pt x="5019908" y="925272"/>
                  <a:pt x="5233811" y="787635"/>
                  <a:pt x="5084708" y="872836"/>
                </a:cubicBezTo>
                <a:cubicBezTo>
                  <a:pt x="5009506" y="915808"/>
                  <a:pt x="5077785" y="888997"/>
                  <a:pt x="5001581" y="914400"/>
                </a:cubicBezTo>
                <a:cubicBezTo>
                  <a:pt x="4987726" y="928255"/>
                  <a:pt x="4978949" y="950916"/>
                  <a:pt x="4960017" y="955964"/>
                </a:cubicBezTo>
                <a:cubicBezTo>
                  <a:pt x="4906284" y="970293"/>
                  <a:pt x="4849067" y="963996"/>
                  <a:pt x="4793762" y="969818"/>
                </a:cubicBezTo>
                <a:cubicBezTo>
                  <a:pt x="4761286" y="973236"/>
                  <a:pt x="4729108" y="979055"/>
                  <a:pt x="4696781" y="983673"/>
                </a:cubicBezTo>
                <a:cubicBezTo>
                  <a:pt x="4543055" y="1034913"/>
                  <a:pt x="4654722" y="1003117"/>
                  <a:pt x="4294999" y="983673"/>
                </a:cubicBezTo>
                <a:cubicBezTo>
                  <a:pt x="4244064" y="980920"/>
                  <a:pt x="4193399" y="974436"/>
                  <a:pt x="4142599" y="969818"/>
                </a:cubicBezTo>
                <a:cubicBezTo>
                  <a:pt x="4046930" y="937930"/>
                  <a:pt x="4162080" y="975131"/>
                  <a:pt x="3990199" y="928254"/>
                </a:cubicBezTo>
                <a:cubicBezTo>
                  <a:pt x="3976110" y="924411"/>
                  <a:pt x="3963126" y="916211"/>
                  <a:pt x="3948635" y="914400"/>
                </a:cubicBezTo>
                <a:cubicBezTo>
                  <a:pt x="3888886" y="906931"/>
                  <a:pt x="3828562" y="905163"/>
                  <a:pt x="3768526" y="900545"/>
                </a:cubicBezTo>
                <a:cubicBezTo>
                  <a:pt x="3754671" y="891309"/>
                  <a:pt x="3743026" y="877217"/>
                  <a:pt x="3726962" y="872836"/>
                </a:cubicBezTo>
                <a:cubicBezTo>
                  <a:pt x="3691041" y="863040"/>
                  <a:pt x="3652758" y="865642"/>
                  <a:pt x="3616126" y="858982"/>
                </a:cubicBezTo>
                <a:cubicBezTo>
                  <a:pt x="3601757" y="856370"/>
                  <a:pt x="3588417" y="849745"/>
                  <a:pt x="3574562" y="845127"/>
                </a:cubicBezTo>
                <a:cubicBezTo>
                  <a:pt x="3465771" y="853496"/>
                  <a:pt x="3407468" y="818679"/>
                  <a:pt x="3352890" y="900545"/>
                </a:cubicBezTo>
                <a:cubicBezTo>
                  <a:pt x="3344789" y="912696"/>
                  <a:pt x="3343653" y="928254"/>
                  <a:pt x="3339035" y="942109"/>
                </a:cubicBezTo>
                <a:cubicBezTo>
                  <a:pt x="3343653" y="979054"/>
                  <a:pt x="3363589" y="1017282"/>
                  <a:pt x="3352890" y="1052945"/>
                </a:cubicBezTo>
                <a:cubicBezTo>
                  <a:pt x="3346955" y="1072727"/>
                  <a:pt x="3318023" y="1078599"/>
                  <a:pt x="3297472" y="1080654"/>
                </a:cubicBezTo>
                <a:cubicBezTo>
                  <a:pt x="3177907" y="1092611"/>
                  <a:pt x="3057326" y="1089891"/>
                  <a:pt x="2937253" y="1094509"/>
                </a:cubicBezTo>
                <a:cubicBezTo>
                  <a:pt x="2886032" y="1099166"/>
                  <a:pt x="2734550" y="1111212"/>
                  <a:pt x="2674017" y="1122218"/>
                </a:cubicBezTo>
                <a:cubicBezTo>
                  <a:pt x="2659648" y="1124830"/>
                  <a:pt x="2646709" y="1132905"/>
                  <a:pt x="2632453" y="1136073"/>
                </a:cubicBezTo>
                <a:cubicBezTo>
                  <a:pt x="2556945" y="1152853"/>
                  <a:pt x="2336358" y="1174982"/>
                  <a:pt x="2313799" y="1177636"/>
                </a:cubicBezTo>
                <a:cubicBezTo>
                  <a:pt x="2299944" y="1182254"/>
                  <a:pt x="2285297" y="1184960"/>
                  <a:pt x="2272235" y="1191491"/>
                </a:cubicBezTo>
                <a:cubicBezTo>
                  <a:pt x="2248149" y="1203534"/>
                  <a:pt x="2228854" y="1225656"/>
                  <a:pt x="2202962" y="1233054"/>
                </a:cubicBezTo>
                <a:cubicBezTo>
                  <a:pt x="2162752" y="1244543"/>
                  <a:pt x="2119835" y="1242291"/>
                  <a:pt x="2078272" y="1246909"/>
                </a:cubicBezTo>
                <a:cubicBezTo>
                  <a:pt x="2073654" y="1196109"/>
                  <a:pt x="2077560" y="1143796"/>
                  <a:pt x="2064417" y="1094509"/>
                </a:cubicBezTo>
                <a:cubicBezTo>
                  <a:pt x="2056415" y="1064503"/>
                  <a:pt x="2010660" y="1023969"/>
                  <a:pt x="1981290" y="1011382"/>
                </a:cubicBezTo>
                <a:cubicBezTo>
                  <a:pt x="1963788" y="1003881"/>
                  <a:pt x="1944345" y="1002145"/>
                  <a:pt x="1925872" y="997527"/>
                </a:cubicBezTo>
                <a:lnTo>
                  <a:pt x="1233144" y="1011382"/>
                </a:lnTo>
                <a:cubicBezTo>
                  <a:pt x="1200509" y="1012527"/>
                  <a:pt x="1168565" y="1021186"/>
                  <a:pt x="1136162" y="1025236"/>
                </a:cubicBezTo>
                <a:cubicBezTo>
                  <a:pt x="1094666" y="1030423"/>
                  <a:pt x="1053035" y="1034473"/>
                  <a:pt x="1011472" y="1039091"/>
                </a:cubicBezTo>
                <a:cubicBezTo>
                  <a:pt x="974526" y="1048327"/>
                  <a:pt x="936763" y="1054757"/>
                  <a:pt x="900635" y="1066800"/>
                </a:cubicBezTo>
                <a:lnTo>
                  <a:pt x="775944" y="1108364"/>
                </a:lnTo>
                <a:cubicBezTo>
                  <a:pt x="762090" y="1112982"/>
                  <a:pt x="748701" y="1119354"/>
                  <a:pt x="734381" y="1122218"/>
                </a:cubicBezTo>
                <a:cubicBezTo>
                  <a:pt x="650788" y="1138937"/>
                  <a:pt x="687448" y="1128627"/>
                  <a:pt x="623544" y="1149927"/>
                </a:cubicBezTo>
                <a:cubicBezTo>
                  <a:pt x="498853" y="1145309"/>
                  <a:pt x="373972" y="1144373"/>
                  <a:pt x="249472" y="1136073"/>
                </a:cubicBezTo>
                <a:cubicBezTo>
                  <a:pt x="234900" y="1135102"/>
                  <a:pt x="221582" y="1127346"/>
                  <a:pt x="207908" y="1122218"/>
                </a:cubicBezTo>
                <a:cubicBezTo>
                  <a:pt x="184622" y="1113486"/>
                  <a:pt x="162007" y="1103008"/>
                  <a:pt x="138635" y="1094509"/>
                </a:cubicBezTo>
                <a:cubicBezTo>
                  <a:pt x="111186" y="1084527"/>
                  <a:pt x="55508" y="1066800"/>
                  <a:pt x="55508" y="1066800"/>
                </a:cubicBezTo>
                <a:cubicBezTo>
                  <a:pt x="37035" y="1039091"/>
                  <a:pt x="-2125" y="1016901"/>
                  <a:pt x="90" y="983673"/>
                </a:cubicBezTo>
                <a:cubicBezTo>
                  <a:pt x="4708" y="914400"/>
                  <a:pt x="2530" y="844336"/>
                  <a:pt x="13944" y="775854"/>
                </a:cubicBezTo>
                <a:cubicBezTo>
                  <a:pt x="19935" y="739907"/>
                  <a:pt x="58754" y="724056"/>
                  <a:pt x="83217" y="706582"/>
                </a:cubicBezTo>
                <a:cubicBezTo>
                  <a:pt x="102007" y="693161"/>
                  <a:pt x="118690" y="676653"/>
                  <a:pt x="138635" y="665018"/>
                </a:cubicBezTo>
                <a:cubicBezTo>
                  <a:pt x="234534" y="609077"/>
                  <a:pt x="224136" y="615934"/>
                  <a:pt x="304890" y="595745"/>
                </a:cubicBezTo>
                <a:cubicBezTo>
                  <a:pt x="318744" y="586509"/>
                  <a:pt x="330657" y="573301"/>
                  <a:pt x="346453" y="568036"/>
                </a:cubicBezTo>
                <a:cubicBezTo>
                  <a:pt x="373103" y="559153"/>
                  <a:pt x="402035" y="559691"/>
                  <a:pt x="429581" y="554182"/>
                </a:cubicBezTo>
                <a:cubicBezTo>
                  <a:pt x="448252" y="550448"/>
                  <a:pt x="466761" y="545799"/>
                  <a:pt x="484999" y="540327"/>
                </a:cubicBezTo>
                <a:cubicBezTo>
                  <a:pt x="512975" y="531934"/>
                  <a:pt x="539790" y="519702"/>
                  <a:pt x="568126" y="512618"/>
                </a:cubicBezTo>
                <a:cubicBezTo>
                  <a:pt x="662550" y="489012"/>
                  <a:pt x="833115" y="488660"/>
                  <a:pt x="900635" y="484909"/>
                </a:cubicBezTo>
                <a:cubicBezTo>
                  <a:pt x="937581" y="475673"/>
                  <a:pt x="975344" y="469243"/>
                  <a:pt x="1011472" y="457200"/>
                </a:cubicBezTo>
                <a:cubicBezTo>
                  <a:pt x="1025326" y="452582"/>
                  <a:pt x="1039973" y="449876"/>
                  <a:pt x="1053035" y="443345"/>
                </a:cubicBezTo>
                <a:cubicBezTo>
                  <a:pt x="1067928" y="435898"/>
                  <a:pt x="1082068" y="426601"/>
                  <a:pt x="1094599" y="415636"/>
                </a:cubicBezTo>
                <a:cubicBezTo>
                  <a:pt x="1119175" y="394132"/>
                  <a:pt x="1140781" y="369455"/>
                  <a:pt x="1163872" y="346364"/>
                </a:cubicBezTo>
                <a:cubicBezTo>
                  <a:pt x="1194847" y="315389"/>
                  <a:pt x="1198508" y="295564"/>
                  <a:pt x="1219290" y="2770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04383" y="628078"/>
            <a:ext cx="3924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solidFill>
                  <a:schemeClr val="bg2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পাঠ</a:t>
            </a:r>
            <a:r>
              <a:rPr lang="en-US" sz="5400" b="1" u="sng" dirty="0" smtClean="0">
                <a:solidFill>
                  <a:schemeClr val="bg2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u="sng" dirty="0" err="1" smtClean="0">
                <a:solidFill>
                  <a:schemeClr val="bg2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5400" b="1" u="sng" dirty="0">
              <a:solidFill>
                <a:schemeClr val="bg2">
                  <a:lumMod val="50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0509" y="2105890"/>
            <a:ext cx="73208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শ্রেণি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: </a:t>
            </a:r>
            <a:r>
              <a:rPr lang="en-US" sz="4400" b="1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</a:t>
            </a:r>
            <a:r>
              <a:rPr lang="bn-BD" sz="4400" b="1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ঞ্চম </a:t>
            </a:r>
          </a:p>
          <a:p>
            <a:r>
              <a:rPr lang="bn-BD" sz="4400" b="1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বিষয়: </a:t>
            </a:r>
            <a:r>
              <a:rPr lang="bn-BD" sz="4400" b="1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বাংলা </a:t>
            </a:r>
            <a:endParaRPr lang="en-US" sz="4400" b="1" dirty="0" smtClean="0">
              <a:solidFill>
                <a:srgbClr val="0070C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en-US" sz="4400" b="1" u="sng" dirty="0">
              <a:solidFill>
                <a:srgbClr val="0070C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en-US" sz="4400" b="1" u="sng" dirty="0" smtClean="0">
              <a:solidFill>
                <a:srgbClr val="0070C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BD" sz="4400" b="1" u="sng" dirty="0" smtClean="0">
                <a:solidFill>
                  <a:srgbClr val="7030A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পাঠ্যাংশ</a:t>
            </a:r>
            <a:r>
              <a:rPr lang="bn-BD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: </a:t>
            </a:r>
            <a:r>
              <a:rPr lang="bn-BD" sz="4400" b="1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সে অনেক---বনের কারো মনে                                                                  শান্তি নেই।</a:t>
            </a:r>
            <a:endParaRPr lang="en-US" sz="4400" b="1" dirty="0">
              <a:solidFill>
                <a:srgbClr val="0070C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7152" y="3513798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u="sng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400" b="1" u="sng" dirty="0" err="1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ঠ</a:t>
            </a:r>
            <a:r>
              <a:rPr lang="en-US" sz="4400" b="1" u="sng" dirty="0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শিরোনাম</a:t>
            </a:r>
            <a:r>
              <a:rPr lang="en-US" sz="4400" dirty="0">
                <a:latin typeface="Shonar Bangla" panose="020B0502040204020203" pitchFamily="34" charset="0"/>
                <a:cs typeface="Shonar Bangla" panose="020B0502040204020203" pitchFamily="34" charset="0"/>
              </a:rPr>
              <a:t>:</a:t>
            </a:r>
          </a:p>
          <a:p>
            <a:r>
              <a:rPr lang="en-US" sz="4400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হাতি</a:t>
            </a:r>
            <a:r>
              <a:rPr lang="en-US" sz="4400" b="1" dirty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আর</a:t>
            </a:r>
            <a:r>
              <a:rPr lang="en-US" sz="4400" b="1" dirty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শিয়ালের</a:t>
            </a:r>
            <a:r>
              <a:rPr lang="en-US" sz="4400" b="1" dirty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গল্প</a:t>
            </a:r>
            <a:endParaRPr lang="en-US" sz="4400" b="1" dirty="0">
              <a:solidFill>
                <a:srgbClr val="0070C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0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8293" y="734291"/>
            <a:ext cx="3515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70C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শিখনফল</a:t>
            </a:r>
            <a:endParaRPr lang="en-US" sz="8000" b="1" dirty="0">
              <a:solidFill>
                <a:srgbClr val="0070C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486399" y="1657621"/>
            <a:ext cx="346364" cy="5452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2369129"/>
            <a:ext cx="9171710" cy="212365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গল্প শুনে মূল ভাব বুঝতে পারবে ।</a:t>
            </a:r>
          </a:p>
          <a:p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 </a:t>
            </a:r>
            <a:r>
              <a:rPr lang="bn-BD" sz="4400" b="1" dirty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গল্প পড়ে 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মূলভাব </a:t>
            </a:r>
            <a:r>
              <a:rPr lang="bn-BD" sz="4400" b="1" dirty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বুঝতে পারবে ।</a:t>
            </a:r>
          </a:p>
          <a:p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৩ 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পাঠ্যবইয়ের গল্প </a:t>
            </a:r>
            <a:r>
              <a:rPr lang="bn-BD" sz="4400" b="1" dirty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পড়ে 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মূলভাব লিখতে </a:t>
            </a:r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পারবে</a:t>
            </a:r>
            <a:r>
              <a:rPr lang="en-US" sz="44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 </a:t>
            </a:r>
            <a:endParaRPr lang="en-US" sz="4400" b="1" dirty="0">
              <a:solidFill>
                <a:srgbClr val="00B05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57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 t="5399" r="12959"/>
          <a:stretch/>
        </p:blipFill>
        <p:spPr>
          <a:xfrm>
            <a:off x="6494455" y="635306"/>
            <a:ext cx="5697545" cy="4564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6" t="-180"/>
          <a:stretch/>
        </p:blipFill>
        <p:spPr>
          <a:xfrm>
            <a:off x="-750" y="591741"/>
            <a:ext cx="5417877" cy="4594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7235" y="5332984"/>
            <a:ext cx="21979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শিয়াল</a:t>
            </a:r>
            <a:endParaRPr lang="en-US" sz="6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5261" y="5322844"/>
            <a:ext cx="19017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হাতি</a:t>
            </a:r>
            <a:endParaRPr lang="en-US" sz="6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80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1328738"/>
            <a:ext cx="120091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হাতি আর </a:t>
            </a:r>
            <a:r>
              <a:rPr lang="bn-BD" sz="115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শিয়ালের</a:t>
            </a:r>
            <a:r>
              <a:rPr lang="en-US" sz="115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sz="115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গল্প</a:t>
            </a:r>
            <a:endParaRPr lang="en-US" sz="115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7" y="3437639"/>
            <a:ext cx="4267187" cy="315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7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19920" cy="5936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20" y="223397"/>
            <a:ext cx="6172080" cy="53312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0238" y="6088559"/>
            <a:ext cx="4144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চারিদিকে ঘন সবুজ বন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272955"/>
            <a:ext cx="11068334" cy="562908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90364" y="6054436"/>
            <a:ext cx="2414000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ঝোপঝাড়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42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8" y="0"/>
            <a:ext cx="10671555" cy="59760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93074" y="6157078"/>
            <a:ext cx="7096835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দিগন্তে ঝুকে পড়া নিল আকাশ</a:t>
            </a:r>
            <a:endParaRPr lang="en-US" sz="5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2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574</TotalTime>
  <Words>218</Words>
  <Application>Microsoft Office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Baskerville Old Face</vt:lpstr>
      <vt:lpstr>Century Gothic</vt:lpstr>
      <vt:lpstr>NikoshBAN</vt:lpstr>
      <vt:lpstr>Shonar Bangla</vt:lpstr>
      <vt:lpstr>SutonnyMJ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 H Liton</cp:lastModifiedBy>
  <cp:revision>106</cp:revision>
  <dcterms:created xsi:type="dcterms:W3CDTF">2018-04-01T10:40:28Z</dcterms:created>
  <dcterms:modified xsi:type="dcterms:W3CDTF">2018-05-14T14:21:38Z</dcterms:modified>
</cp:coreProperties>
</file>