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65" r:id="rId6"/>
    <p:sldId id="260" r:id="rId7"/>
    <p:sldId id="279" r:id="rId8"/>
    <p:sldId id="278" r:id="rId9"/>
    <p:sldId id="262" r:id="rId10"/>
    <p:sldId id="277" r:id="rId11"/>
    <p:sldId id="264" r:id="rId12"/>
    <p:sldId id="266" r:id="rId13"/>
    <p:sldId id="272" r:id="rId14"/>
    <p:sldId id="280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0959" autoAdjust="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me-i-per-2009-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1670" y="2143116"/>
            <a:ext cx="51435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00B050"/>
                </a:solidFill>
              </a:rPr>
              <a:t>স্বাগতম</a:t>
            </a:r>
            <a:r>
              <a:rPr lang="en-US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ultry_Pigeon_Farming_Cage_Design.jpg_350x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214398"/>
            <a:ext cx="8629680" cy="53578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8860" y="0"/>
            <a:ext cx="44958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কবুতরের</a:t>
            </a:r>
            <a:r>
              <a:rPr lang="en-US" sz="5400" dirty="0" smtClean="0">
                <a:solidFill>
                  <a:srgbClr val="FF0000"/>
                </a:solidFill>
              </a:rPr>
              <a:t>  </a:t>
            </a:r>
            <a:r>
              <a:rPr lang="en-US" sz="5400" dirty="0" err="1">
                <a:solidFill>
                  <a:srgbClr val="FF0000"/>
                </a:solidFill>
              </a:rPr>
              <a:t>খামার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9154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শব্দগুলো</a:t>
            </a:r>
            <a:r>
              <a:rPr lang="en-US" sz="44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44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থেকে</a:t>
            </a:r>
            <a:r>
              <a:rPr lang="en-US" sz="44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খুঁজে</a:t>
            </a:r>
            <a:r>
              <a:rPr lang="en-US" sz="44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অর্থ</a:t>
            </a:r>
            <a:r>
              <a:rPr lang="en-US" sz="44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বলি</a:t>
            </a:r>
            <a:endParaRPr lang="en-US" sz="44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928" y="3429000"/>
            <a:ext cx="1524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3500438"/>
            <a:ext cx="484824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পশুপালন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ফসল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ফলানোর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জায়গা</a:t>
            </a:r>
            <a:endParaRPr lang="en-US" sz="32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928" y="4660867"/>
            <a:ext cx="13716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খইল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4714884"/>
            <a:ext cx="252679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পশুর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928" y="1431950"/>
            <a:ext cx="13716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শব্দ</a:t>
            </a:r>
            <a:endParaRPr lang="en-US" sz="5400" dirty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5526" y="1431950"/>
            <a:ext cx="1703473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অর্থ</a:t>
            </a:r>
            <a:endParaRPr lang="en-US" sz="54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057399" y="1651299"/>
            <a:ext cx="273100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940911" y="2633172"/>
            <a:ext cx="484632" cy="729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18072" y="2633172"/>
            <a:ext cx="484632" cy="729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057400" y="3426587"/>
            <a:ext cx="35177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057399" y="4710937"/>
            <a:ext cx="35177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5" grpId="0" animBg="1"/>
      <p:bldP spid="8" grpId="0" animBg="1"/>
      <p:bldP spid="9" grpId="0" animBg="1"/>
      <p:bldP spid="3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8229600" cy="58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ঘরের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ভিতরের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শব্দগুলি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খালি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জায়গায়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বসিয়ে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বাক্য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তৈরি</a:t>
            </a:r>
            <a:r>
              <a:rPr lang="en-US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করি</a:t>
            </a:r>
            <a:r>
              <a:rPr lang="bn-IN" sz="32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</a:t>
            </a:r>
            <a:endParaRPr lang="en-US" sz="32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643050"/>
            <a:ext cx="2667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,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দানা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59114"/>
            <a:ext cx="7177110" cy="58426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কবুতরের</a:t>
            </a:r>
            <a:r>
              <a:rPr lang="en-US" sz="32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খাওয়ার</a:t>
            </a:r>
            <a:r>
              <a:rPr lang="en-US" sz="3200" dirty="0">
                <a:latin typeface="Shonar Bangla" panose="020B0502040204020203" pitchFamily="34" charset="0"/>
                <a:cs typeface="Shonar Bangla" panose="020B0502040204020203" pitchFamily="34" charset="0"/>
              </a:rPr>
              <a:t> জ</a:t>
            </a:r>
            <a:r>
              <a:rPr lang="bn-IN" sz="3200" dirty="0">
                <a:latin typeface="Shonar Bangla" panose="020B0502040204020203" pitchFamily="34" charset="0"/>
                <a:cs typeface="Shonar Bangla" panose="020B0502040204020203" pitchFamily="34" charset="0"/>
              </a:rPr>
              <a:t>ন্য----------- </a:t>
            </a:r>
            <a:r>
              <a:rPr lang="en-US" sz="3200" dirty="0">
                <a:latin typeface="Shonar Bangla" panose="020B0502040204020203" pitchFamily="34" charset="0"/>
                <a:cs typeface="Shonar Bangla" panose="020B0502040204020203" pitchFamily="34" charset="0"/>
              </a:rPr>
              <a:t>    </a:t>
            </a:r>
            <a:r>
              <a:rPr lang="bn-IN" sz="3200" dirty="0">
                <a:latin typeface="Shonar Bangla" panose="020B0502040204020203" pitchFamily="34" charset="0"/>
                <a:cs typeface="Shonar Bangla" panose="020B0502040204020203" pitchFamily="34" charset="0"/>
              </a:rPr>
              <a:t>ছিটিয়ে দাও</a:t>
            </a:r>
            <a:endParaRPr lang="en-US" sz="32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112" y="5334000"/>
            <a:ext cx="738891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>
                <a:solidFill>
                  <a:srgbClr val="002060"/>
                </a:solidFill>
              </a:rPr>
              <a:t>------------ অনেক পশুপাখি আছে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0"/>
            <a:ext cx="48768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যুক্তবর্ণ</a:t>
            </a:r>
            <a:r>
              <a:rPr lang="en-US" sz="40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ভেঙ্গে</a:t>
            </a:r>
            <a:r>
              <a:rPr lang="en-US" sz="40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দেখাই</a:t>
            </a:r>
            <a:endParaRPr lang="en-US" sz="4000" dirty="0">
              <a:solidFill>
                <a:srgbClr val="C0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2062424"/>
            <a:ext cx="11430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হাম্বা</a:t>
            </a:r>
            <a:endParaRPr lang="en-US" sz="40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8435" y="2057400"/>
            <a:ext cx="762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ম্ব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2774" y="2057400"/>
            <a:ext cx="8382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400" y="2057400"/>
            <a:ext cx="8382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6300" y="3810000"/>
            <a:ext cx="1562100" cy="707886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দ্বিতীয়</a:t>
            </a:r>
            <a:endParaRPr lang="en-US" sz="4000" dirty="0">
              <a:solidFill>
                <a:srgbClr val="C0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0835" y="3810000"/>
            <a:ext cx="609600" cy="70788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দ্ব</a:t>
            </a:r>
            <a:endParaRPr lang="en-US" sz="4000" dirty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2774" y="3810000"/>
            <a:ext cx="685800" cy="70788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60382" y="3810000"/>
            <a:ext cx="762000" cy="707886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874" y="1371600"/>
            <a:ext cx="80772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60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প্রশ্নের উত্তর খাতায় লিখি </a:t>
            </a:r>
            <a:endParaRPr lang="en-US" sz="6000" dirty="0">
              <a:solidFill>
                <a:srgbClr val="C0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74" y="3962400"/>
            <a:ext cx="8077200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/>
            </a:pPr>
            <a:r>
              <a:rPr lang="bn-IN" sz="4000" dirty="0">
                <a:solidFill>
                  <a:srgbClr val="FF0000"/>
                </a:solidFill>
              </a:rPr>
              <a:t>গ্রামের পাশের নদীটির নাম কী </a:t>
            </a:r>
            <a:r>
              <a:rPr lang="bn-IN" sz="4000" dirty="0" smtClean="0">
                <a:solidFill>
                  <a:srgbClr val="FF0000"/>
                </a:solidFill>
              </a:rPr>
              <a:t>?</a:t>
            </a:r>
            <a:endParaRPr lang="bn-IN" sz="4000" dirty="0">
              <a:solidFill>
                <a:srgbClr val="FF0000"/>
              </a:solidFill>
            </a:endParaRPr>
          </a:p>
          <a:p>
            <a:pPr marL="400050" indent="-400050" algn="ctr">
              <a:buFont typeface="+mj-lt"/>
              <a:buAutoNum type="romanUcPeriod"/>
            </a:pPr>
            <a:r>
              <a:rPr lang="bn-IN" sz="4000" dirty="0">
                <a:solidFill>
                  <a:srgbClr val="7030A0"/>
                </a:solidFill>
              </a:rPr>
              <a:t>রিতা কবুতরকে কী খেতে দেয় ? 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2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04800"/>
            <a:ext cx="8928099" cy="646331"/>
          </a:xfrm>
          <a:prstGeom prst="rect">
            <a:avLst/>
          </a:prstGeom>
          <a:solidFill>
            <a:schemeClr val="accent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প্রাণি</a:t>
            </a:r>
            <a:r>
              <a:rPr lang="en-US" sz="36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দুটির</a:t>
            </a:r>
            <a:r>
              <a:rPr lang="en-US" sz="36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নাম</a:t>
            </a:r>
            <a:r>
              <a:rPr lang="en-US" sz="36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লিখি</a:t>
            </a:r>
            <a:r>
              <a:rPr lang="en-US" sz="36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যে</a:t>
            </a:r>
            <a:r>
              <a:rPr lang="en-US" sz="36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কোনো</a:t>
            </a:r>
            <a:r>
              <a:rPr lang="en-US" sz="36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36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সম্পর্কে</a:t>
            </a:r>
            <a:r>
              <a:rPr lang="en-US" sz="36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দুটি</a:t>
            </a:r>
            <a:r>
              <a:rPr lang="en-US" sz="36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বাক্য</a:t>
            </a:r>
            <a:r>
              <a:rPr lang="en-US" sz="3600" dirty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লিখি</a:t>
            </a:r>
            <a:endParaRPr lang="en-US" sz="3600" dirty="0">
              <a:solidFill>
                <a:srgbClr val="C0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4" name="Picture 3" descr="h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79" y="1382017"/>
            <a:ext cx="3643372" cy="5345549"/>
          </a:xfrm>
          <a:prstGeom prst="rect">
            <a:avLst/>
          </a:prstGeom>
        </p:spPr>
      </p:pic>
      <p:pic>
        <p:nvPicPr>
          <p:cNvPr id="9" name="Picture 8" descr="c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990600"/>
            <a:ext cx="5118099" cy="57369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51921" y="5711904"/>
            <a:ext cx="22860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মুরগী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0251" y="5711904"/>
            <a:ext cx="1905000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গরু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78486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</a:t>
            </a:r>
            <a:r>
              <a:rPr lang="en-US" sz="80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ধন্যবাদ</a:t>
            </a:r>
            <a:endParaRPr lang="en-US" sz="80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 descr="c067156404217a7d1f961963e3b2662b.jp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57350"/>
            <a:ext cx="6781800" cy="508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304086"/>
            <a:ext cx="5000660" cy="92333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শিক্ষক</a:t>
            </a:r>
            <a:r>
              <a:rPr lang="en-US" sz="54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r>
              <a:rPr lang="en-US" sz="54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5400" dirty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 descr="E:\IMG_20180412_0747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357298"/>
            <a:ext cx="1357321" cy="157163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00034" y="3143248"/>
            <a:ext cx="778674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4000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en-US" sz="3200" b="1" dirty="0" smtClean="0">
              <a:ln w="5080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err="1" smtClean="0">
                <a:ln w="50800"/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সীতাকুন্ড,চট্টগ্রাম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</a:p>
          <a:p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3200" b="1" dirty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071678"/>
            <a:ext cx="8001056" cy="39857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</a:t>
            </a:r>
            <a:r>
              <a:rPr lang="en-US" sz="115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:</a:t>
            </a:r>
            <a:r>
              <a:rPr lang="en-US" sz="88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দ্বিতীয়</a:t>
            </a:r>
            <a:endParaRPr lang="en-US" sz="88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96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বিষয়</a:t>
            </a:r>
            <a:r>
              <a:rPr lang="en-US" sz="138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:</a:t>
            </a:r>
            <a:r>
              <a:rPr lang="en-US" sz="96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বাংলা</a:t>
            </a:r>
            <a:endParaRPr lang="en-US" sz="9600" dirty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85918" y="785794"/>
            <a:ext cx="48577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পাঠ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w-hot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4" y="1643050"/>
            <a:ext cx="4832966" cy="3919550"/>
          </a:xfrm>
          <a:prstGeom prst="rect">
            <a:avLst/>
          </a:prstGeom>
        </p:spPr>
      </p:pic>
      <p:pic>
        <p:nvPicPr>
          <p:cNvPr id="16" name="Picture 15" descr="1d4d25123ed5bd629660a53eb48935d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714488"/>
            <a:ext cx="3803374" cy="38481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2910" y="428604"/>
            <a:ext cx="3644348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গরুর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642918"/>
            <a:ext cx="3498574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B050"/>
                </a:solidFill>
              </a:rPr>
              <a:t>হাঁ</a:t>
            </a:r>
            <a:r>
              <a:rPr lang="bn-IN" sz="4800" dirty="0">
                <a:solidFill>
                  <a:srgbClr val="00B050"/>
                </a:solidFill>
              </a:rPr>
              <a:t>সের খামার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66800"/>
            <a:ext cx="8839200" cy="3693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5400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শিরোনাম</a:t>
            </a:r>
            <a:r>
              <a:rPr lang="en-US" sz="72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:</a:t>
            </a:r>
          </a:p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খামার</a:t>
            </a:r>
            <a:r>
              <a:rPr lang="en-US" sz="44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বাড়ির</a:t>
            </a:r>
            <a:r>
              <a:rPr lang="en-US" sz="4800" dirty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পশুপাখি</a:t>
            </a:r>
            <a:endParaRPr lang="en-US" sz="2400" dirty="0">
              <a:solidFill>
                <a:srgbClr val="00206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4800" dirty="0" err="1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পাঠ্যাংশ</a:t>
            </a:r>
            <a:r>
              <a:rPr lang="en-US" sz="66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:</a:t>
            </a:r>
          </a:p>
          <a:p>
            <a:pPr algn="ctr"/>
            <a:r>
              <a:rPr lang="en-US" sz="32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গ্রামের</a:t>
            </a:r>
            <a:r>
              <a:rPr lang="en-US" sz="48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নাম</a:t>
            </a:r>
            <a:r>
              <a:rPr lang="en-US" sz="48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-</a:t>
            </a:r>
            <a:r>
              <a:rPr lang="en-US" sz="4800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----</a:t>
            </a:r>
            <a:r>
              <a:rPr lang="en-US" sz="48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মতো</a:t>
            </a:r>
            <a:r>
              <a:rPr lang="en-US" sz="48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ওড়াউ</a:t>
            </a:r>
            <a:r>
              <a:rPr lang="bn-IN" sz="48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ড়ী করে </a:t>
            </a:r>
            <a:endParaRPr lang="en-US" sz="24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0"/>
            <a:ext cx="8763000" cy="3293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r>
              <a:rPr lang="en-US" sz="8800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en-US" sz="6600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4000" dirty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*</a:t>
            </a:r>
            <a:r>
              <a:rPr lang="en-US" sz="4000" dirty="0" err="1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পাঠ্যাংশটি</a:t>
            </a:r>
            <a:r>
              <a:rPr lang="en-US" sz="4000" dirty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প্রমিত</a:t>
            </a:r>
            <a:r>
              <a:rPr lang="en-US" sz="4000" dirty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উচ্চারনে</a:t>
            </a:r>
            <a:r>
              <a:rPr lang="en-US" sz="4000" dirty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পড়তে</a:t>
            </a:r>
            <a:r>
              <a:rPr lang="en-US" sz="4000" dirty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bn-IN" sz="4000" dirty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000" dirty="0">
              <a:solidFill>
                <a:srgbClr val="00B0F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40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*</a:t>
            </a:r>
            <a:r>
              <a:rPr lang="en-US" sz="4000" dirty="0" err="1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নতুন</a:t>
            </a:r>
            <a:r>
              <a:rPr lang="en-US" sz="40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শব্দের</a:t>
            </a:r>
            <a:r>
              <a:rPr lang="en-US" sz="40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অর্থ</a:t>
            </a:r>
            <a:r>
              <a:rPr lang="en-US" sz="40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বলতে</a:t>
            </a:r>
            <a:r>
              <a:rPr lang="en-US" sz="40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bn-IN" sz="40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000" dirty="0">
              <a:solidFill>
                <a:srgbClr val="C0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4000" dirty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*</a:t>
            </a:r>
            <a:r>
              <a:rPr lang="en-US" sz="4000" dirty="0" err="1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প্রশ্নের</a:t>
            </a:r>
            <a:r>
              <a:rPr lang="en-US" sz="4000" dirty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উত্তর</a:t>
            </a:r>
            <a:r>
              <a:rPr lang="en-US" sz="4000" dirty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লিখতে</a:t>
            </a:r>
            <a:r>
              <a:rPr lang="en-US" sz="4000" dirty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পারব</a:t>
            </a:r>
            <a:r>
              <a:rPr lang="bn-IN" sz="4000" dirty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4000" dirty="0">
              <a:solidFill>
                <a:srgbClr val="00B05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_813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71612"/>
            <a:ext cx="8548718" cy="472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71604" y="357166"/>
            <a:ext cx="4343400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পারের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143000"/>
            <a:ext cx="8701118" cy="5357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3174" y="214290"/>
            <a:ext cx="3429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গরুর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_167_222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357298"/>
            <a:ext cx="8286808" cy="5286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0"/>
            <a:ext cx="28956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কবুতর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158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Baskerville Old Face</vt:lpstr>
      <vt:lpstr>Calibri</vt:lpstr>
      <vt:lpstr>Kalpurush</vt:lpstr>
      <vt:lpstr>NikoshBAN</vt:lpstr>
      <vt:lpstr>Shonar Bangla</vt:lpstr>
      <vt:lpstr>SutonnyMJ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pc5</dc:creator>
  <cp:lastModifiedBy>D H Liton</cp:lastModifiedBy>
  <cp:revision>124</cp:revision>
  <dcterms:created xsi:type="dcterms:W3CDTF">2006-08-16T00:00:00Z</dcterms:created>
  <dcterms:modified xsi:type="dcterms:W3CDTF">2018-05-09T04:55:42Z</dcterms:modified>
</cp:coreProperties>
</file>