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74" r:id="rId5"/>
    <p:sldId id="261" r:id="rId6"/>
    <p:sldId id="263" r:id="rId7"/>
    <p:sldId id="260" r:id="rId8"/>
    <p:sldId id="275" r:id="rId9"/>
    <p:sldId id="262" r:id="rId10"/>
    <p:sldId id="265" r:id="rId11"/>
    <p:sldId id="264" r:id="rId12"/>
    <p:sldId id="266" r:id="rId13"/>
    <p:sldId id="267" r:id="rId14"/>
    <p:sldId id="268" r:id="rId15"/>
    <p:sldId id="278" r:id="rId16"/>
    <p:sldId id="277" r:id="rId17"/>
    <p:sldId id="269" r:id="rId18"/>
    <p:sldId id="271" r:id="rId19"/>
    <p:sldId id="272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30402-59B4-4700-90C1-1A0B32BBBFF4}" type="datetimeFigureOut">
              <a:rPr lang="en-US" smtClean="0"/>
              <a:t>10-Jan-2020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C4913-6205-4A9A-BEA4-E52DA4DFC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67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7C4913-6205-4A9A-BEA4-E52DA4DFC4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158"/>
            <a:ext cx="9144000" cy="2215991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r>
              <a:rPr lang="en-US" sz="13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44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wn 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19200"/>
            <a:ext cx="8839200" cy="292866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23900" y="152400"/>
            <a:ext cx="7696200" cy="923330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সেথা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সবে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নাহি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কেহ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</a:t>
            </a:r>
            <a:endParaRPr lang="en-US" sz="54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ul gr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343400"/>
            <a:ext cx="8915400" cy="2438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el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38400"/>
            <a:ext cx="4125686" cy="4038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 descr="biddalo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496" y="2514600"/>
            <a:ext cx="4351104" cy="4038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6201" y="0"/>
            <a:ext cx="8991600" cy="2123658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পাড়ার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ছেলে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মোরা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ভাই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ভাই</a:t>
            </a:r>
            <a:endParaRPr lang="en-US" sz="6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খেলি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পাঠশালে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যাই</a:t>
            </a:r>
            <a:endParaRPr lang="en-US" sz="6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h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4267200" cy="2824647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pic>
        <p:nvPicPr>
          <p:cNvPr id="3" name="Picture 2" descr="dhig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191000"/>
            <a:ext cx="8839200" cy="2438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 descr="gra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143000"/>
            <a:ext cx="4251278" cy="2895600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76300" y="18197"/>
            <a:ext cx="7391400" cy="1015663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মাঠভরা</a:t>
            </a:r>
            <a:r>
              <a:rPr lang="en-US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জলভরা</a:t>
            </a:r>
            <a:r>
              <a:rPr lang="en-US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দিঘি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839200" cy="5225527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1887" y="13648"/>
            <a:ext cx="8991600" cy="1107996"/>
          </a:xfrm>
          <a:prstGeom prst="rect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সকালে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পুব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ওঠে</a:t>
            </a:r>
            <a:r>
              <a:rPr lang="en-US" sz="6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r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26206"/>
            <a:ext cx="4267200" cy="253139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3" name="Picture 2" descr="bay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143000"/>
            <a:ext cx="4343400" cy="253830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 descr="ful fu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886200"/>
            <a:ext cx="4267200" cy="281353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 descr="fut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962400"/>
            <a:ext cx="4362450" cy="274320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6200" y="35257"/>
            <a:ext cx="8991600" cy="1015663"/>
          </a:xfrm>
          <a:prstGeom prst="rect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sz="6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ডাকে,বায়ু</a:t>
            </a:r>
            <a:r>
              <a:rPr lang="en-US" sz="6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বয়</a:t>
            </a:r>
            <a:r>
              <a:rPr lang="en-US" sz="6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নানা</a:t>
            </a:r>
            <a:r>
              <a:rPr lang="en-US" sz="6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6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ফোটে</a:t>
            </a:r>
            <a:r>
              <a:rPr lang="en-US" sz="60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2133600"/>
            <a:ext cx="8001000" cy="4370427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চন্দ্র,শশী,সুধাকর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সূর্য,দিনমণি,দিবাকর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66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বাতাস,হাওয়া,সমির</a:t>
            </a:r>
            <a:r>
              <a:rPr lang="en-US" sz="66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495300" y="152400"/>
            <a:ext cx="8153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FFC000"/>
                </a:solidFill>
              </a:rPr>
              <a:t>এসো জেনে নেই  </a:t>
            </a:r>
            <a:endParaRPr lang="en-US" sz="8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37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81200"/>
            <a:ext cx="9144000" cy="415498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শব্দার্থ</a:t>
            </a:r>
            <a:r>
              <a:rPr lang="bn-BD" sz="6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 </a:t>
            </a:r>
            <a:r>
              <a:rPr lang="bn-BD" sz="6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সেথা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=</a:t>
            </a:r>
          </a:p>
          <a:p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পাঠশালা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= </a:t>
            </a:r>
          </a:p>
          <a:p>
            <a:r>
              <a:rPr lang="en-US" sz="6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কিরণ</a:t>
            </a:r>
            <a:r>
              <a:rPr lang="bn-BD" sz="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=</a:t>
            </a:r>
            <a:endParaRPr lang="en-US" sz="6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0"/>
            <a:ext cx="6324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 smtClean="0">
                <a:solidFill>
                  <a:srgbClr val="FFC000"/>
                </a:solidFill>
              </a:rPr>
              <a:t>একক কাজ</a:t>
            </a:r>
            <a:endParaRPr lang="en-US" sz="9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0"/>
            <a:ext cx="9144000" cy="7586692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bn-BD" sz="115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115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খুজে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60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bn-IN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ঘরগুলো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ছেলেমেয়েরা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en-US" sz="6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গায়ের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ঘরগুলো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ছেলেমেয়েরা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একসাথে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04800"/>
            <a:ext cx="7162800" cy="2123658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।সকালে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সোনার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রবি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ওঠে</a:t>
            </a:r>
            <a:r>
              <a:rPr lang="bn-IN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788919"/>
            <a:ext cx="6629399" cy="371246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90800"/>
            <a:ext cx="8839200" cy="3693319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১।কবিতার </a:t>
            </a:r>
            <a:r>
              <a:rPr lang="en-US" sz="72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লাইন</a:t>
            </a:r>
            <a:r>
              <a:rPr lang="en-US" sz="7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bn-IN" sz="72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প্রথম পাঁচটি লাইন লিখে নিয়ে আসবে। </a:t>
            </a:r>
            <a:endParaRPr lang="en-US" sz="72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Up Arrow 4">
            <a:extLst>
              <a:ext uri="{FF2B5EF4-FFF2-40B4-BE49-F238E27FC236}">
                <a16:creationId xmlns:a16="http://schemas.microsoft.com/office/drawing/2014/main" xmlns="" id="{43EEB2A6-DFB1-4B8C-8043-967444AFEA21}"/>
              </a:ext>
            </a:extLst>
          </p:cNvPr>
          <p:cNvSpPr/>
          <p:nvPr/>
        </p:nvSpPr>
        <p:spPr>
          <a:xfrm>
            <a:off x="838200" y="-76200"/>
            <a:ext cx="7620000" cy="2514600"/>
          </a:xfrm>
          <a:prstGeom prst="upArrow">
            <a:avLst>
              <a:gd name="adj1" fmla="val 50000"/>
              <a:gd name="adj2" fmla="val 472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412"/>
            <a:ext cx="8991600" cy="1862048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115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0" y="1981200"/>
            <a:ext cx="9144000" cy="4876800"/>
          </a:xfrm>
          <a:prstGeom prst="rect">
            <a:avLst/>
          </a:prstGeom>
          <a:solidFill>
            <a:schemeClr val="bg2">
              <a:lumMod val="90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3200" b="1" dirty="0"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6000" dirty="0" smtClean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মো</a:t>
            </a:r>
            <a:r>
              <a:rPr lang="bn-BD" sz="6000" dirty="0" smtClean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বাইল-০১৮১</a:t>
            </a:r>
            <a:r>
              <a:rPr lang="en-US" sz="6000" dirty="0" smtClean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৮৪৩৩৪</a:t>
            </a:r>
            <a:r>
              <a:rPr lang="bn-IN" sz="6000" dirty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09800"/>
            <a:ext cx="18288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0"/>
            <a:ext cx="8915400" cy="678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228600"/>
            <a:ext cx="3733800" cy="18620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8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b="1" dirty="0" err="1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086600" cy="5924699"/>
          </a:xfrm>
          <a:prstGeom prst="rec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115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11500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শ্রেনি-তৃতীয়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বিষয়-বাংলা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800" dirty="0">
                <a:latin typeface="NikoshBAN" pitchFamily="2" charset="0"/>
                <a:cs typeface="NikoshBAN" pitchFamily="2" charset="0"/>
              </a:rPr>
              <a:t> সময়-৪০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700" y="-3412"/>
            <a:ext cx="63246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96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যাচাই</a:t>
            </a:r>
            <a:endParaRPr lang="en-US" sz="96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gram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1" y="1676400"/>
            <a:ext cx="4267200" cy="214905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7" name="Picture 6" descr="images gr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676400"/>
            <a:ext cx="4121259" cy="2133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8" name="Picture 7" descr="che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4114800"/>
            <a:ext cx="4191000" cy="2648883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10" name="Picture 9" descr="Hahoe%20Villa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1" y="4034135"/>
            <a:ext cx="4190999" cy="260903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533400"/>
            <a:ext cx="8915400" cy="5663089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38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ঘোষনা</a:t>
            </a:r>
            <a:r>
              <a:rPr lang="en-US" sz="138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পাঠ-আমাদের</a:t>
            </a:r>
            <a:r>
              <a:rPr lang="en-US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7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অধ্যায়-১৩ </a:t>
            </a:r>
          </a:p>
          <a:p>
            <a:pPr algn="ctr"/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পৃষ্ঠা-৫৯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210026"/>
            <a:ext cx="8763000" cy="6647974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38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38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২.১.২-কবিতা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শুনে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বলা-</a:t>
            </a:r>
            <a:endParaRPr lang="en-US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২.১.৩-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শ্রবনযোগ্য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স্বরে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2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পড়া</a:t>
            </a:r>
            <a:r>
              <a:rPr lang="en-US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২.২.২-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উচ্চারণে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2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২.১.২-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পাঠ্যপুস্তকের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1219200"/>
            <a:ext cx="6329149" cy="5539978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নামঃ- </a:t>
            </a:r>
            <a:r>
              <a:rPr lang="en-US" sz="66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বন্দে</a:t>
            </a:r>
            <a:r>
              <a:rPr lang="en-US" sz="6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6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মিয়া</a:t>
            </a:r>
            <a:r>
              <a:rPr lang="en-US" sz="6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6600" b="1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জন্মঃ- </a:t>
            </a:r>
            <a:r>
              <a:rPr lang="en-US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১৯০৬ </a:t>
            </a:r>
            <a:r>
              <a:rPr lang="en-US" sz="54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5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১৭ </a:t>
            </a:r>
            <a:r>
              <a:rPr lang="en-US" sz="54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জানুয়ারী</a:t>
            </a:r>
            <a:r>
              <a:rPr lang="en-US" sz="54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জন্ম স্থানঃ-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পাবনা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জেলার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রাধানগর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জন্মগ্রহণ</a:t>
            </a:r>
            <a:r>
              <a:rPr lang="en-US" sz="6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ali mia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120" y="1324971"/>
            <a:ext cx="2853519" cy="3323229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sp>
        <p:nvSpPr>
          <p:cNvPr id="4" name="Rounded Rectangle 3"/>
          <p:cNvSpPr/>
          <p:nvPr/>
        </p:nvSpPr>
        <p:spPr>
          <a:xfrm>
            <a:off x="1295400" y="0"/>
            <a:ext cx="6172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solidFill>
                  <a:srgbClr val="FFC000"/>
                </a:solidFill>
              </a:rPr>
              <a:t>কবি পরিচিতি</a:t>
            </a:r>
            <a:endParaRPr lang="en-US" sz="7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7772400" cy="186204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115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endParaRPr lang="en-US" sz="115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each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62200"/>
            <a:ext cx="9144000" cy="4495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h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3962400" cy="348691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3" descr="own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981200"/>
            <a:ext cx="4191000" cy="3429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533400" y="228600"/>
            <a:ext cx="7848600" cy="923330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গাঁয়ে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ঘর</a:t>
            </a:r>
            <a:endParaRPr lang="en-US" sz="54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 w="76200"/>
      </a:spPr>
      <a:bodyPr wrap="square" rtlCol="0">
        <a:spAutoFit/>
      </a:bodyPr>
      <a:lstStyle>
        <a:defPPr algn="ctr">
          <a:defRPr sz="5400" dirty="0" err="1" smtClean="0"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219</Words>
  <Application>Microsoft Office PowerPoint</Application>
  <PresentationFormat>On-screen Show (4:3)</PresentationFormat>
  <Paragraphs>60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habigonj</dc:creator>
  <cp:lastModifiedBy>D H Liton</cp:lastModifiedBy>
  <cp:revision>86</cp:revision>
  <dcterms:created xsi:type="dcterms:W3CDTF">2006-08-16T00:00:00Z</dcterms:created>
  <dcterms:modified xsi:type="dcterms:W3CDTF">2020-01-10T14:00:27Z</dcterms:modified>
</cp:coreProperties>
</file>