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77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9" r:id="rId14"/>
    <p:sldId id="280" r:id="rId15"/>
    <p:sldId id="270" r:id="rId16"/>
    <p:sldId id="281" r:id="rId17"/>
    <p:sldId id="282" r:id="rId18"/>
    <p:sldId id="273" r:id="rId19"/>
    <p:sldId id="28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5750B"/>
    <a:srgbClr val="99FF33"/>
    <a:srgbClr val="66FFCC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8902" autoAdjust="0"/>
  </p:normalViewPr>
  <p:slideViewPr>
    <p:cSldViewPr snapToGrid="0">
      <p:cViewPr varScale="1">
        <p:scale>
          <a:sx n="49" d="100"/>
          <a:sy n="49" d="100"/>
        </p:scale>
        <p:origin x="-9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15405-EB4E-4BC9-BB60-A501964AB82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3941A-FCF4-4A1A-A0CB-557A115095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373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3941A-FCF4-4A1A-A0CB-557A115095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75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1EA64-ECA4-43F7-B390-B4B881FB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242A246-00BE-4BAC-97B9-7F1B08EAE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37BC3-0B0C-4D2D-95E7-78568C93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7F2F97-9F96-49EE-A824-70AF4C10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2C604D-E821-4560-994E-4F8E349D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969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EF506E-0C40-499F-8C8F-AB811B24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2BB8BE-F3B5-49D2-B632-778525A8C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8DB2B5-6DA0-41CD-B94E-D3750F26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3354CA-79EB-4A45-A058-562B7FF0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466240-31DD-40D8-9558-C9223F77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6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B8CD98-B665-4F1E-99CD-03DA4D926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B2E6FD-F50F-4E1C-ABB6-5FEC1C8E7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8467B8-0E2D-4C67-B7DD-C5B55F5F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569722-5CC5-432E-BE57-BBB695ED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4340FA-6855-4891-9DBF-37D250F2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53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6DB9DA-8845-404C-B44C-97B7EA22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1545E8-EE8C-4D7D-B70E-A3310F61B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C92E73-F4D5-49DB-B7A8-CA8822F5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F22D4-6E3A-4DDF-9394-4C4FD2A9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29BBE6-2467-4340-9287-4C8148A2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91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21FB6-6C69-4360-9D8B-E6C790C5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F3B689-1EFC-44A0-81D5-54E1E0C3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43C151-E38C-4AEB-B41D-4EA04BE6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470B66-F355-44D6-9384-102D46C0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CF0BE-956A-4AF6-9E13-8FF55E82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958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E3467-E7BC-4CBB-B860-DB9AB4091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9F7920-1B59-4C35-B736-EFD91C4FA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5BCCF2-4DAE-48C8-9544-632FD5A4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8E2046-90E5-4B01-B5D8-F8FD353E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BAB38C-52AF-45D6-A28D-818CCED0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4D8560-AF34-4C46-AE0E-08F67D37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3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740A2-F904-4849-B8A5-53C6A487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D921BD-ED86-47DE-A47B-E2B606035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E008F5-B7F7-41C1-AC62-867EF03CA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2D275AF-4691-4B18-B5AE-DFB479941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2A34287-8A8C-44BC-9493-5CE63E670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F7F749-C9DB-4977-86BA-3B2F529D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1234084-A21D-43A8-832B-F2CCF490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39048A-C62C-4DEF-9920-74347CFA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9CEFA-E0A5-47A2-88C4-A6BAA467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2891CAF-0C6B-43EE-A860-89D8F5EC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D3A08D-C57A-48BA-9737-B436F157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610CBA-AC4B-42FC-9DF0-6030BB1F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15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96F56C-1702-4B76-8345-EBD9BD64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C21FF3-8CCC-4AF2-A3F4-6384C18A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12E01E-F4A6-4277-B117-68128637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4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1CB51-EE4D-4C10-9712-3B538278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E56B26-AB39-4EC4-A970-79A55D6F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29E333-F388-46ED-94EE-900C40026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7BAD85-2E01-40D0-96E5-D90FF026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2C3337-DF50-44EE-9ABE-9C75B3C4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990B6C-7E4D-4AD5-A29E-561EAD1A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36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508E9-AE87-4E8B-B403-1C0E38B5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4ECBEE5-4FDA-4B5E-8E1E-905C174AF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BB4FC6-1EF3-458D-8E36-284413DA7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179FAC-C428-457C-B5CE-90276D07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78F9C0-BE02-4961-A2F8-BFD44811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9B656C-B49F-4AE8-B992-D3CE5474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96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DB7DB1-4284-4BCE-91F5-128CBBD8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D289E3-4468-40DB-B836-BFB6296E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A8E6F4-EA3A-4D82-91C4-96A2C3F61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EBCC-5513-4242-B6DF-5C081AEC9D6C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43C0B-75E6-4F24-948F-A3BBF390D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FA0E8E-602D-4F4A-8DD2-5AEC47A23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76AE-3AB2-4789-9BA2-08CF6A1CBD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36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User\Desktop\দদদ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630" y="758756"/>
            <a:ext cx="7626485" cy="5330758"/>
          </a:xfrm>
          <a:prstGeom prst="rect">
            <a:avLst/>
          </a:prstGeom>
          <a:noFill/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CFF02BF-1F22-4516-A72D-25536FA5C693}"/>
              </a:ext>
            </a:extLst>
          </p:cNvPr>
          <p:cNvSpPr txBox="1"/>
          <p:nvPr/>
        </p:nvSpPr>
        <p:spPr>
          <a:xfrm>
            <a:off x="997735" y="742097"/>
            <a:ext cx="10241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75153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ACA6CC6D-0D52-4765-93D7-C24CCF8AA586}"/>
              </a:ext>
            </a:extLst>
          </p:cNvPr>
          <p:cNvGrpSpPr/>
          <p:nvPr/>
        </p:nvGrpSpPr>
        <p:grpSpPr>
          <a:xfrm>
            <a:off x="368794" y="711804"/>
            <a:ext cx="576944" cy="4940911"/>
            <a:chOff x="-21772" y="25615"/>
            <a:chExt cx="576944" cy="5965520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59249CFF-97AF-4404-97D2-3BA85CD10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2" y="5361446"/>
              <a:ext cx="551543" cy="629689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xmlns="" id="{9BF19EC1-5B26-460C-B7D9-B158F017D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754373"/>
              <a:ext cx="551543" cy="629689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xmlns="" id="{7370289B-07B8-45DB-8A6A-3D0241FA6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4160447"/>
              <a:ext cx="551543" cy="629689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3B1AC946-CEA0-489F-8673-C156D2809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1" y="3574143"/>
              <a:ext cx="551543" cy="629689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xmlns="" id="{7224B4DB-DCD6-4036-BB32-439BE0689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3015764"/>
              <a:ext cx="551543" cy="629689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xmlns="" id="{0B14AD11-0653-492E-8378-38C9A1584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443975"/>
              <a:ext cx="551543" cy="629689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xmlns="" id="{6976262C-BD45-4A65-A3F0-F56A4FF23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872186"/>
              <a:ext cx="551543" cy="629689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xmlns="" id="{594E5651-EE9B-43F5-B0AC-A24E76BF0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1263745"/>
              <a:ext cx="551543" cy="629689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xmlns="" id="{BA5254F2-6B88-4568-B7C3-A47326ABD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644680"/>
              <a:ext cx="551543" cy="629689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xmlns="" id="{E2C629C9-1318-4E1E-B6DC-8978A483F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29" y="25615"/>
              <a:ext cx="551543" cy="629689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6F378790-08ED-4B71-8038-C9369822D3F3}"/>
              </a:ext>
            </a:extLst>
          </p:cNvPr>
          <p:cNvGrpSpPr/>
          <p:nvPr/>
        </p:nvGrpSpPr>
        <p:grpSpPr>
          <a:xfrm>
            <a:off x="1277254" y="720098"/>
            <a:ext cx="576944" cy="4932617"/>
            <a:chOff x="-21772" y="25615"/>
            <a:chExt cx="576944" cy="5965520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xmlns="" id="{83FF0470-E6D9-4A3E-85E2-A91A82CA9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2" y="5361446"/>
              <a:ext cx="551543" cy="629689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xmlns="" id="{CE28CC3A-DD54-48A5-A55A-6B04A10F5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754373"/>
              <a:ext cx="551543" cy="629689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xmlns="" id="{AF076D73-BF44-4F44-95F8-0B87F7EF0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4160447"/>
              <a:ext cx="551543" cy="629689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548DD353-7633-4699-9F6A-6B2EA4872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1" y="3574143"/>
              <a:ext cx="551543" cy="629689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8797FA40-B9DC-4A3B-94F9-6723DA908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3015764"/>
              <a:ext cx="551543" cy="629689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xmlns="" id="{7622D46C-882C-4A42-AEB1-4C50EA0F9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443975"/>
              <a:ext cx="551543" cy="629689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xmlns="" id="{81586530-6879-4FAC-8A3F-FEE53C99A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872186"/>
              <a:ext cx="551543" cy="629689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xmlns="" id="{B66F6E68-901B-45F7-B037-F397A9B31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1263745"/>
              <a:ext cx="551543" cy="629689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1D41BDF7-4098-4954-98AF-E3A30BEC4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644680"/>
              <a:ext cx="551543" cy="629689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xmlns="" id="{11F28AC7-FE45-4AEF-8AEA-CC684A160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29" y="25615"/>
              <a:ext cx="551543" cy="629689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A3EDB19D-4FAB-4509-8B6C-C73EA5E10069}"/>
              </a:ext>
            </a:extLst>
          </p:cNvPr>
          <p:cNvGrpSpPr/>
          <p:nvPr/>
        </p:nvGrpSpPr>
        <p:grpSpPr>
          <a:xfrm>
            <a:off x="2289658" y="704415"/>
            <a:ext cx="576944" cy="4948300"/>
            <a:chOff x="-21772" y="25615"/>
            <a:chExt cx="576944" cy="5965520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xmlns="" id="{C973EDDF-9150-4F8A-B46D-033CBCC33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2" y="5361446"/>
              <a:ext cx="551543" cy="629689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xmlns="" id="{818E5264-16B4-44EC-8014-99B5D4796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754373"/>
              <a:ext cx="551543" cy="629689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xmlns="" id="{02CAA434-10CA-4E38-9598-081316E9A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4160447"/>
              <a:ext cx="551543" cy="629689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xmlns="" id="{7A0950CF-28DA-40ED-B45A-A9933664E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1" y="3574143"/>
              <a:ext cx="551543" cy="629689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xmlns="" id="{527962C2-3DC9-4B9E-BA68-D7E0E3A22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3015764"/>
              <a:ext cx="551543" cy="629689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xmlns="" id="{1A2F46DF-1973-4E91-873B-2215DDD8F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443975"/>
              <a:ext cx="551543" cy="629689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xmlns="" id="{8D44754A-12E4-42CE-AFAE-7075CD967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872186"/>
              <a:ext cx="551543" cy="629689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xmlns="" id="{8D10071B-93D9-4A2D-ACC0-441E7623B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1263745"/>
              <a:ext cx="551543" cy="629689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xmlns="" id="{682DBCE3-9BD8-449E-B5DB-6F89E229C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644680"/>
              <a:ext cx="551543" cy="629689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xmlns="" id="{78385535-3769-41A0-A212-857BDB3249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29" y="25615"/>
              <a:ext cx="551543" cy="629689"/>
            </a:xfrm>
            <a:prstGeom prst="rect">
              <a:avLst/>
            </a:prstGeom>
          </p:spPr>
        </p:pic>
      </p:grpSp>
      <p:grpSp>
        <p:nvGrpSpPr>
          <p:cNvPr id="113" name="Group 112"/>
          <p:cNvGrpSpPr/>
          <p:nvPr/>
        </p:nvGrpSpPr>
        <p:grpSpPr>
          <a:xfrm>
            <a:off x="3106013" y="2551891"/>
            <a:ext cx="551543" cy="1274971"/>
            <a:chOff x="3106013" y="2292811"/>
            <a:chExt cx="551543" cy="1274971"/>
          </a:xfrm>
        </p:grpSpPr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xmlns="" id="{2478E685-0CBD-48DC-991E-9A12106B8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06013" y="2292811"/>
              <a:ext cx="551543" cy="568258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xmlns="" id="{05592378-3BB0-4D89-8173-1CAA3950A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06013" y="2938093"/>
              <a:ext cx="551543" cy="629689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xmlns="" id="{D5D32530-0C50-4E19-819A-B763037A70CB}"/>
              </a:ext>
            </a:extLst>
          </p:cNvPr>
          <p:cNvGrpSpPr/>
          <p:nvPr/>
        </p:nvGrpSpPr>
        <p:grpSpPr>
          <a:xfrm>
            <a:off x="5094924" y="879513"/>
            <a:ext cx="576944" cy="4948300"/>
            <a:chOff x="-21772" y="25615"/>
            <a:chExt cx="576944" cy="5965520"/>
          </a:xfrm>
        </p:grpSpPr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xmlns="" id="{56C038DB-EAB7-4826-86B8-6446AA60B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2" y="5361446"/>
              <a:ext cx="551543" cy="629689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xmlns="" id="{D11D874B-73FD-45CE-B38F-128FC1EAD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754373"/>
              <a:ext cx="551543" cy="629689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xmlns="" id="{FBFE9FE7-B0CE-48DE-AC14-03176675F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4160447"/>
              <a:ext cx="551543" cy="629689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xmlns="" id="{FFB0F562-42A7-4EC3-B0CA-15DFE0BD6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1" y="3574143"/>
              <a:ext cx="551543" cy="629689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54EF4D1A-278F-41A6-AA01-0E454B2440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3015764"/>
              <a:ext cx="551543" cy="629689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xmlns="" id="{67F2E222-5865-4CE6-9179-E7D4AF301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443975"/>
              <a:ext cx="551543" cy="629689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xmlns="" id="{02836871-4100-4963-8BFA-BF549F37C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872186"/>
              <a:ext cx="551543" cy="629689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xmlns="" id="{F4AD5F7A-C6F7-4D11-9C28-B2DE72667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1263745"/>
              <a:ext cx="551543" cy="629689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xmlns="" id="{EFD4FA84-C4F3-4740-A379-DC26C6EFA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644680"/>
              <a:ext cx="551543" cy="629689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xmlns="" id="{675FC7C0-8CA4-44A0-B6EE-9C8674994B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29" y="25615"/>
              <a:ext cx="551543" cy="629689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291B7FB2-7CB9-48C7-9D69-07E35C587511}"/>
              </a:ext>
            </a:extLst>
          </p:cNvPr>
          <p:cNvGrpSpPr/>
          <p:nvPr/>
        </p:nvGrpSpPr>
        <p:grpSpPr>
          <a:xfrm>
            <a:off x="6302475" y="930004"/>
            <a:ext cx="576944" cy="4936720"/>
            <a:chOff x="-21772" y="25615"/>
            <a:chExt cx="576944" cy="5965520"/>
          </a:xfrm>
        </p:grpSpPr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xmlns="" id="{D9779D5A-DAA6-45B6-B62F-4FF547524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2" y="5361446"/>
              <a:ext cx="551543" cy="629689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xmlns="" id="{44486757-F961-49B0-85BF-A9DDE19D9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754373"/>
              <a:ext cx="551543" cy="629689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xmlns="" id="{B05070F0-EE98-402E-BB59-9033B6A6A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4160447"/>
              <a:ext cx="551543" cy="629689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xmlns="" id="{06AAC945-D80B-4C62-8C9E-1422F0E58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21771" y="3574143"/>
              <a:ext cx="551543" cy="629689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xmlns="" id="{380EF25C-2F0F-4260-84ED-B38277D5B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7" y="3015764"/>
              <a:ext cx="551543" cy="629689"/>
            </a:xfrm>
            <a:prstGeom prst="rect">
              <a:avLst/>
            </a:prstGeom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xmlns="" id="{2F82B6EA-9EC4-4450-95BB-AC1CA4022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443975"/>
              <a:ext cx="551543" cy="629689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xmlns="" id="{F1E62B2E-162E-48CD-84C6-0F1B6F40B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872186"/>
              <a:ext cx="551543" cy="629689"/>
            </a:xfrm>
            <a:prstGeom prst="rect">
              <a:avLst/>
            </a:prstGeom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xmlns="" id="{AF5A3415-7885-47A4-95B5-1C6808D0D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1263745"/>
              <a:ext cx="551543" cy="629689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xmlns="" id="{C69EBBE5-A766-4C65-8353-ED067540B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4516" y="644680"/>
              <a:ext cx="551543" cy="629689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xmlns="" id="{980ABA46-0D6E-4DF0-913B-F45D3496D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29" y="25615"/>
              <a:ext cx="551543" cy="629689"/>
            </a:xfrm>
            <a:prstGeom prst="rect">
              <a:avLst/>
            </a:prstGeom>
          </p:spPr>
        </p:pic>
      </p:grpSp>
      <p:grpSp>
        <p:nvGrpSpPr>
          <p:cNvPr id="112" name="Group 111"/>
          <p:cNvGrpSpPr/>
          <p:nvPr/>
        </p:nvGrpSpPr>
        <p:grpSpPr>
          <a:xfrm>
            <a:off x="7190015" y="2550986"/>
            <a:ext cx="647756" cy="2347329"/>
            <a:chOff x="7190015" y="2291906"/>
            <a:chExt cx="647756" cy="2347329"/>
          </a:xfrm>
        </p:grpSpPr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xmlns="" id="{950AE4C7-9904-4719-BCBB-28F835AFE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190015" y="2291906"/>
              <a:ext cx="551543" cy="568258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xmlns="" id="{982C7925-FFEC-4BD0-9E5D-934C8708C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04773" y="2879378"/>
              <a:ext cx="551543" cy="568258"/>
            </a:xfrm>
            <a:prstGeom prst="rect">
              <a:avLst/>
            </a:prstGeom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xmlns="" id="{44DD751F-C24D-48BA-867E-C1A547C3C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86228" y="3519987"/>
              <a:ext cx="551543" cy="568258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xmlns="" id="{3284685D-D1CD-4385-AB37-264AF5BD5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60862" y="4070977"/>
              <a:ext cx="551543" cy="568258"/>
            </a:xfrm>
            <a:prstGeom prst="rect">
              <a:avLst/>
            </a:prstGeom>
          </p:spPr>
        </p:pic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4EA5646E-A6CB-4999-8DFA-1E93AAC653D4}"/>
              </a:ext>
            </a:extLst>
          </p:cNvPr>
          <p:cNvSpPr/>
          <p:nvPr/>
        </p:nvSpPr>
        <p:spPr>
          <a:xfrm>
            <a:off x="8149308" y="5789264"/>
            <a:ext cx="16367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bn-BD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CB7A2E69-FBDF-4E09-B185-5B27BDD94EA8}"/>
              </a:ext>
            </a:extLst>
          </p:cNvPr>
          <p:cNvSpPr/>
          <p:nvPr/>
        </p:nvSpPr>
        <p:spPr>
          <a:xfrm>
            <a:off x="368794" y="5797234"/>
            <a:ext cx="2335479" cy="8818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4A400102-3AF8-4AEE-83AD-B31F7C3D150A}"/>
              </a:ext>
            </a:extLst>
          </p:cNvPr>
          <p:cNvSpPr/>
          <p:nvPr/>
        </p:nvSpPr>
        <p:spPr>
          <a:xfrm>
            <a:off x="3460472" y="5796642"/>
            <a:ext cx="1495016" cy="8818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7DA69EE4-85DF-467B-BE49-7CE7E27B5913}"/>
              </a:ext>
            </a:extLst>
          </p:cNvPr>
          <p:cNvSpPr/>
          <p:nvPr/>
        </p:nvSpPr>
        <p:spPr>
          <a:xfrm>
            <a:off x="5753972" y="5796642"/>
            <a:ext cx="2192690" cy="8818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DA0EC812-E783-4895-B14C-FF52A9164B81}"/>
              </a:ext>
            </a:extLst>
          </p:cNvPr>
          <p:cNvSpPr/>
          <p:nvPr/>
        </p:nvSpPr>
        <p:spPr>
          <a:xfrm>
            <a:off x="10272409" y="5717634"/>
            <a:ext cx="1590052" cy="8818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54029" y="61609"/>
            <a:ext cx="649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আমরা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ছবির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সাহায্যে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গণনা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করি</a:t>
            </a:r>
            <a:endParaRPr lang="en-US" sz="4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4476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6" grpId="0" animBg="1"/>
      <p:bldP spid="108" grpId="0" animBg="1"/>
      <p:bldP spid="109" grpId="0" animBg="1"/>
      <p:bldP spid="111" grpId="0" animBg="1"/>
      <p:bldP spid="1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xmlns="" id="{EABAFCB5-6DB6-4F61-BB9B-C01351C384C1}"/>
              </a:ext>
            </a:extLst>
          </p:cNvPr>
          <p:cNvSpPr/>
          <p:nvPr/>
        </p:nvSpPr>
        <p:spPr>
          <a:xfrm>
            <a:off x="2615473" y="4106101"/>
            <a:ext cx="6543767" cy="2391975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৩২+২৪=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9440" y="1112521"/>
            <a:ext cx="4922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বাক্য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25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B147FAA-24EE-4FDF-99B9-5AADBFBEC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9106037"/>
              </p:ext>
            </p:extLst>
          </p:nvPr>
        </p:nvGraphicFramePr>
        <p:xfrm>
          <a:off x="3385225" y="1459149"/>
          <a:ext cx="5097295" cy="3931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084039">
                  <a:extLst>
                    <a:ext uri="{9D8B030D-6E8A-4147-A177-3AD203B41FA5}">
                      <a16:colId xmlns:a16="http://schemas.microsoft.com/office/drawing/2014/main" xmlns="" val="21381080"/>
                    </a:ext>
                  </a:extLst>
                </a:gridCol>
                <a:gridCol w="1386788">
                  <a:extLst>
                    <a:ext uri="{9D8B030D-6E8A-4147-A177-3AD203B41FA5}">
                      <a16:colId xmlns:a16="http://schemas.microsoft.com/office/drawing/2014/main" xmlns="" val="1560920813"/>
                    </a:ext>
                  </a:extLst>
                </a:gridCol>
                <a:gridCol w="1478604">
                  <a:extLst>
                    <a:ext uri="{9D8B030D-6E8A-4147-A177-3AD203B41FA5}">
                      <a16:colId xmlns:a16="http://schemas.microsoft.com/office/drawing/2014/main" xmlns="" val="3447881147"/>
                    </a:ext>
                  </a:extLst>
                </a:gridCol>
                <a:gridCol w="1147864">
                  <a:extLst>
                    <a:ext uri="{9D8B030D-6E8A-4147-A177-3AD203B41FA5}">
                      <a16:colId xmlns:a16="http://schemas.microsoft.com/office/drawing/2014/main" xmlns="" val="377906910"/>
                    </a:ext>
                  </a:extLst>
                </a:gridCol>
              </a:tblGrid>
              <a:tr h="1239304">
                <a:tc>
                  <a:txBody>
                    <a:bodyPr/>
                    <a:lstStyle/>
                    <a:p>
                      <a:pPr algn="r"/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8000" dirty="0"/>
                        <a:t>৩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8000" dirty="0"/>
                        <a:t>২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5408022"/>
                  </a:ext>
                </a:extLst>
              </a:tr>
              <a:tr h="1239304">
                <a:tc>
                  <a:txBody>
                    <a:bodyPr/>
                    <a:lstStyle/>
                    <a:p>
                      <a:pPr algn="r"/>
                      <a:r>
                        <a:rPr lang="en-US" sz="8000" dirty="0"/>
                        <a:t>+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8000" dirty="0"/>
                        <a:t>২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8000" dirty="0"/>
                        <a:t>৪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247283"/>
                  </a:ext>
                </a:extLst>
              </a:tr>
              <a:tr h="1239304">
                <a:tc>
                  <a:txBody>
                    <a:bodyPr/>
                    <a:lstStyle/>
                    <a:p>
                      <a:pPr algn="r"/>
                      <a:r>
                        <a:rPr lang="bn-IN" sz="8000" dirty="0"/>
                        <a:t> 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8000" dirty="0"/>
                        <a:t>৫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8000" dirty="0"/>
                        <a:t>৬ </a:t>
                      </a:r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75757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19081" y="408563"/>
            <a:ext cx="3210128" cy="603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/>
              </a:rPr>
              <a:t>সমাধান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54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57CB5D7-D5C4-490D-BC48-945A60F2EA08}"/>
              </a:ext>
            </a:extLst>
          </p:cNvPr>
          <p:cNvSpPr/>
          <p:nvPr/>
        </p:nvSpPr>
        <p:spPr>
          <a:xfrm>
            <a:off x="3500239" y="810410"/>
            <a:ext cx="4709906" cy="1329675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24B729A-C245-45FE-A0E6-B33EA1CBCD05}"/>
              </a:ext>
            </a:extLst>
          </p:cNvPr>
          <p:cNvSpPr/>
          <p:nvPr/>
        </p:nvSpPr>
        <p:spPr>
          <a:xfrm>
            <a:off x="486384" y="2317897"/>
            <a:ext cx="11080776" cy="242920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রেজার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ছিল।মিনা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২২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দিল।এখন রেজার কতগুলো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হলো?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977791" y="736064"/>
            <a:ext cx="840289" cy="5135881"/>
            <a:chOff x="196031" y="609599"/>
            <a:chExt cx="840289" cy="5135881"/>
          </a:xfrm>
        </p:grpSpPr>
        <p:grpSp>
          <p:nvGrpSpPr>
            <p:cNvPr id="2" name="Group 1"/>
            <p:cNvGrpSpPr/>
            <p:nvPr/>
          </p:nvGrpSpPr>
          <p:grpSpPr>
            <a:xfrm>
              <a:off x="274320" y="609599"/>
              <a:ext cx="762000" cy="929641"/>
              <a:chOff x="10075729" y="1337147"/>
              <a:chExt cx="1243450" cy="1834070"/>
            </a:xfrm>
          </p:grpSpPr>
          <p:pic>
            <p:nvPicPr>
              <p:cNvPr id="3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4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228600" y="1661159"/>
              <a:ext cx="762000" cy="929641"/>
              <a:chOff x="10075729" y="1337147"/>
              <a:chExt cx="1243450" cy="1834070"/>
            </a:xfrm>
          </p:grpSpPr>
          <p:pic>
            <p:nvPicPr>
              <p:cNvPr id="18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19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211271" y="3688079"/>
              <a:ext cx="762000" cy="929641"/>
              <a:chOff x="10075729" y="1337147"/>
              <a:chExt cx="1243450" cy="1834070"/>
            </a:xfrm>
          </p:grpSpPr>
          <p:pic>
            <p:nvPicPr>
              <p:cNvPr id="21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22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196031" y="2636519"/>
              <a:ext cx="762000" cy="929641"/>
              <a:chOff x="10075729" y="1337147"/>
              <a:chExt cx="1243450" cy="1834070"/>
            </a:xfrm>
          </p:grpSpPr>
          <p:pic>
            <p:nvPicPr>
              <p:cNvPr id="24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25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196031" y="4815839"/>
              <a:ext cx="762000" cy="929641"/>
              <a:chOff x="10075729" y="1337147"/>
              <a:chExt cx="1243450" cy="1834070"/>
            </a:xfrm>
          </p:grpSpPr>
          <p:pic>
            <p:nvPicPr>
              <p:cNvPr id="27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28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0" name="Group 29"/>
          <p:cNvGrpSpPr/>
          <p:nvPr/>
        </p:nvGrpSpPr>
        <p:grpSpPr>
          <a:xfrm>
            <a:off x="3242711" y="736064"/>
            <a:ext cx="840289" cy="5135881"/>
            <a:chOff x="196031" y="609599"/>
            <a:chExt cx="840289" cy="5135881"/>
          </a:xfrm>
        </p:grpSpPr>
        <p:grpSp>
          <p:nvGrpSpPr>
            <p:cNvPr id="31" name="Group 30"/>
            <p:cNvGrpSpPr/>
            <p:nvPr/>
          </p:nvGrpSpPr>
          <p:grpSpPr>
            <a:xfrm>
              <a:off x="274320" y="609599"/>
              <a:ext cx="762000" cy="929641"/>
              <a:chOff x="10075729" y="1337147"/>
              <a:chExt cx="1243450" cy="1834070"/>
            </a:xfrm>
          </p:grpSpPr>
          <p:pic>
            <p:nvPicPr>
              <p:cNvPr id="44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45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228600" y="1661159"/>
              <a:ext cx="762000" cy="929641"/>
              <a:chOff x="10075729" y="1337147"/>
              <a:chExt cx="1243450" cy="1834070"/>
            </a:xfrm>
          </p:grpSpPr>
          <p:pic>
            <p:nvPicPr>
              <p:cNvPr id="42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43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211271" y="3688079"/>
              <a:ext cx="762000" cy="929641"/>
              <a:chOff x="10075729" y="1337147"/>
              <a:chExt cx="1243450" cy="1834070"/>
            </a:xfrm>
          </p:grpSpPr>
          <p:pic>
            <p:nvPicPr>
              <p:cNvPr id="40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41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96031" y="2636519"/>
              <a:ext cx="762000" cy="929641"/>
              <a:chOff x="10075729" y="1337147"/>
              <a:chExt cx="1243450" cy="1834070"/>
            </a:xfrm>
          </p:grpSpPr>
          <p:pic>
            <p:nvPicPr>
              <p:cNvPr id="38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39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196031" y="4815839"/>
              <a:ext cx="762000" cy="929641"/>
              <a:chOff x="10075729" y="1337147"/>
              <a:chExt cx="1243450" cy="1834070"/>
            </a:xfrm>
          </p:grpSpPr>
          <p:pic>
            <p:nvPicPr>
              <p:cNvPr id="36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37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4448760" y="842744"/>
            <a:ext cx="807720" cy="3073998"/>
            <a:chOff x="228600" y="609599"/>
            <a:chExt cx="807720" cy="3073998"/>
          </a:xfrm>
        </p:grpSpPr>
        <p:grpSp>
          <p:nvGrpSpPr>
            <p:cNvPr id="47" name="Group 46"/>
            <p:cNvGrpSpPr/>
            <p:nvPr/>
          </p:nvGrpSpPr>
          <p:grpSpPr>
            <a:xfrm>
              <a:off x="274320" y="609599"/>
              <a:ext cx="762000" cy="929641"/>
              <a:chOff x="10075729" y="1337147"/>
              <a:chExt cx="1243450" cy="1834070"/>
            </a:xfrm>
          </p:grpSpPr>
          <p:pic>
            <p:nvPicPr>
              <p:cNvPr id="60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61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48" name="Group 47"/>
            <p:cNvGrpSpPr/>
            <p:nvPr/>
          </p:nvGrpSpPr>
          <p:grpSpPr>
            <a:xfrm>
              <a:off x="228600" y="1680882"/>
              <a:ext cx="762000" cy="2002715"/>
              <a:chOff x="10075729" y="1376058"/>
              <a:chExt cx="1243450" cy="3951116"/>
            </a:xfrm>
          </p:grpSpPr>
          <p:pic>
            <p:nvPicPr>
              <p:cNvPr id="58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59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97280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62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643147" y="3532015"/>
                <a:ext cx="601425" cy="179515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4" name="Group 63"/>
          <p:cNvGrpSpPr/>
          <p:nvPr/>
        </p:nvGrpSpPr>
        <p:grpSpPr>
          <a:xfrm>
            <a:off x="6839351" y="790214"/>
            <a:ext cx="840289" cy="5135881"/>
            <a:chOff x="196031" y="609599"/>
            <a:chExt cx="840289" cy="5135881"/>
          </a:xfrm>
        </p:grpSpPr>
        <p:grpSp>
          <p:nvGrpSpPr>
            <p:cNvPr id="65" name="Group 64"/>
            <p:cNvGrpSpPr/>
            <p:nvPr/>
          </p:nvGrpSpPr>
          <p:grpSpPr>
            <a:xfrm>
              <a:off x="274320" y="609599"/>
              <a:ext cx="762000" cy="929641"/>
              <a:chOff x="10075729" y="1337147"/>
              <a:chExt cx="1243450" cy="1834070"/>
            </a:xfrm>
          </p:grpSpPr>
          <p:pic>
            <p:nvPicPr>
              <p:cNvPr id="78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79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228600" y="1661159"/>
              <a:ext cx="762000" cy="929641"/>
              <a:chOff x="10075729" y="1337147"/>
              <a:chExt cx="1243450" cy="1834070"/>
            </a:xfrm>
          </p:grpSpPr>
          <p:pic>
            <p:nvPicPr>
              <p:cNvPr id="76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77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67" name="Group 66"/>
            <p:cNvGrpSpPr/>
            <p:nvPr/>
          </p:nvGrpSpPr>
          <p:grpSpPr>
            <a:xfrm>
              <a:off x="211271" y="3688079"/>
              <a:ext cx="762000" cy="929641"/>
              <a:chOff x="10075729" y="1337147"/>
              <a:chExt cx="1243450" cy="1834070"/>
            </a:xfrm>
          </p:grpSpPr>
          <p:pic>
            <p:nvPicPr>
              <p:cNvPr id="74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75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196031" y="2636519"/>
              <a:ext cx="762000" cy="929641"/>
              <a:chOff x="10075729" y="1337147"/>
              <a:chExt cx="1243450" cy="1834070"/>
            </a:xfrm>
          </p:grpSpPr>
          <p:pic>
            <p:nvPicPr>
              <p:cNvPr id="72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73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69" name="Group 68"/>
            <p:cNvGrpSpPr/>
            <p:nvPr/>
          </p:nvGrpSpPr>
          <p:grpSpPr>
            <a:xfrm>
              <a:off x="196031" y="4815839"/>
              <a:ext cx="762000" cy="929641"/>
              <a:chOff x="10075729" y="1337147"/>
              <a:chExt cx="1243450" cy="1834070"/>
            </a:xfrm>
          </p:grpSpPr>
          <p:pic>
            <p:nvPicPr>
              <p:cNvPr id="70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71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80" name="Group 79"/>
          <p:cNvGrpSpPr/>
          <p:nvPr/>
        </p:nvGrpSpPr>
        <p:grpSpPr>
          <a:xfrm>
            <a:off x="7921391" y="790214"/>
            <a:ext cx="840289" cy="5135881"/>
            <a:chOff x="196031" y="609599"/>
            <a:chExt cx="840289" cy="5135881"/>
          </a:xfrm>
        </p:grpSpPr>
        <p:grpSp>
          <p:nvGrpSpPr>
            <p:cNvPr id="81" name="Group 80"/>
            <p:cNvGrpSpPr/>
            <p:nvPr/>
          </p:nvGrpSpPr>
          <p:grpSpPr>
            <a:xfrm>
              <a:off x="274320" y="609599"/>
              <a:ext cx="762000" cy="929641"/>
              <a:chOff x="10075729" y="1337147"/>
              <a:chExt cx="1243450" cy="1834070"/>
            </a:xfrm>
          </p:grpSpPr>
          <p:pic>
            <p:nvPicPr>
              <p:cNvPr id="94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95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228600" y="1661159"/>
              <a:ext cx="762000" cy="929641"/>
              <a:chOff x="10075729" y="1337147"/>
              <a:chExt cx="1243450" cy="1834070"/>
            </a:xfrm>
          </p:grpSpPr>
          <p:pic>
            <p:nvPicPr>
              <p:cNvPr id="92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93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83" name="Group 82"/>
            <p:cNvGrpSpPr/>
            <p:nvPr/>
          </p:nvGrpSpPr>
          <p:grpSpPr>
            <a:xfrm>
              <a:off x="211271" y="3688079"/>
              <a:ext cx="762000" cy="929641"/>
              <a:chOff x="10075729" y="1337147"/>
              <a:chExt cx="1243450" cy="1834070"/>
            </a:xfrm>
          </p:grpSpPr>
          <p:pic>
            <p:nvPicPr>
              <p:cNvPr id="90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91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84" name="Group 83"/>
            <p:cNvGrpSpPr/>
            <p:nvPr/>
          </p:nvGrpSpPr>
          <p:grpSpPr>
            <a:xfrm>
              <a:off x="196031" y="2636519"/>
              <a:ext cx="762000" cy="929641"/>
              <a:chOff x="10075729" y="1337147"/>
              <a:chExt cx="1243450" cy="1834070"/>
            </a:xfrm>
          </p:grpSpPr>
          <p:pic>
            <p:nvPicPr>
              <p:cNvPr id="88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89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  <p:grpSp>
          <p:nvGrpSpPr>
            <p:cNvPr id="85" name="Group 84"/>
            <p:cNvGrpSpPr/>
            <p:nvPr/>
          </p:nvGrpSpPr>
          <p:grpSpPr>
            <a:xfrm>
              <a:off x="196031" y="4815839"/>
              <a:ext cx="762000" cy="929641"/>
              <a:chOff x="10075729" y="1337147"/>
              <a:chExt cx="1243450" cy="1834070"/>
            </a:xfrm>
          </p:grpSpPr>
          <p:pic>
            <p:nvPicPr>
              <p:cNvPr id="86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75729" y="1376058"/>
                <a:ext cx="601425" cy="1795159"/>
              </a:xfrm>
              <a:prstGeom prst="rect">
                <a:avLst/>
              </a:prstGeom>
              <a:noFill/>
            </p:spPr>
          </p:pic>
          <p:pic>
            <p:nvPicPr>
              <p:cNvPr id="87" name="Picture 6" descr="C:\Users\User\Desktop\bbb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717754" y="1337147"/>
                <a:ext cx="601425" cy="179515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01" name="Group 100"/>
          <p:cNvGrpSpPr/>
          <p:nvPr/>
        </p:nvGrpSpPr>
        <p:grpSpPr>
          <a:xfrm>
            <a:off x="9036000" y="988334"/>
            <a:ext cx="762000" cy="929641"/>
            <a:chOff x="7635240" y="1280159"/>
            <a:chExt cx="762000" cy="929641"/>
          </a:xfrm>
        </p:grpSpPr>
        <p:pic>
          <p:nvPicPr>
            <p:cNvPr id="96" name="Picture 6" descr="C:\Users\User\Desktop\bb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35240" y="1299882"/>
              <a:ext cx="368560" cy="909918"/>
            </a:xfrm>
            <a:prstGeom prst="rect">
              <a:avLst/>
            </a:prstGeom>
            <a:noFill/>
          </p:spPr>
        </p:pic>
        <p:pic>
          <p:nvPicPr>
            <p:cNvPr id="97" name="Picture 6" descr="C:\Users\User\Desktop\bb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28680" y="1280159"/>
              <a:ext cx="368560" cy="909918"/>
            </a:xfrm>
            <a:prstGeom prst="rect">
              <a:avLst/>
            </a:prstGeom>
            <a:noFill/>
          </p:spPr>
        </p:pic>
      </p:grpSp>
      <p:sp>
        <p:nvSpPr>
          <p:cNvPr id="100" name="TextBox 99"/>
          <p:cNvSpPr txBox="1"/>
          <p:nvPr/>
        </p:nvSpPr>
        <p:spPr>
          <a:xfrm>
            <a:off x="2793137" y="116730"/>
            <a:ext cx="649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আমরা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ছবির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সাহায্যে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গণনা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করি</a:t>
            </a:r>
            <a:endParaRPr lang="en-US" sz="4000" dirty="0">
              <a:latin typeface="NikoshB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198452" y="5983468"/>
            <a:ext cx="1439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/>
              </a:rPr>
              <a:t>২৫</a:t>
            </a:r>
            <a:endParaRPr lang="en-US" sz="6600" dirty="0">
              <a:latin typeface="NikoshB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24917" y="6061284"/>
            <a:ext cx="16342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/>
              </a:rPr>
              <a:t>আর</a:t>
            </a:r>
            <a:endParaRPr lang="en-US" sz="6600" dirty="0">
              <a:latin typeface="NikoshB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237378" y="5983468"/>
            <a:ext cx="1322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/>
              </a:rPr>
              <a:t>২২</a:t>
            </a:r>
            <a:endParaRPr lang="en-US" sz="6600" dirty="0">
              <a:latin typeface="NikoshB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91082" y="6051083"/>
            <a:ext cx="7393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/>
              </a:rPr>
              <a:t>=</a:t>
            </a:r>
            <a:endParaRPr lang="en-US" sz="6600" dirty="0">
              <a:latin typeface="NikoshB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077856" y="6002923"/>
            <a:ext cx="1031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/>
              </a:rPr>
              <a:t>৪৭</a:t>
            </a:r>
            <a:endParaRPr lang="en-US" sz="6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2" grpId="0"/>
      <p:bldP spid="103" grpId="0"/>
      <p:bldP spid="104" grpId="0"/>
      <p:bldP spid="105" grpId="0"/>
      <p:bldP spid="1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57CB5D7-D5C4-490D-BC48-945A60F2EA08}"/>
              </a:ext>
            </a:extLst>
          </p:cNvPr>
          <p:cNvSpPr/>
          <p:nvPr/>
        </p:nvSpPr>
        <p:spPr>
          <a:xfrm>
            <a:off x="2936035" y="713134"/>
            <a:ext cx="4709906" cy="1329675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24B729A-C245-45FE-A0E6-B33EA1CBCD05}"/>
              </a:ext>
            </a:extLst>
          </p:cNvPr>
          <p:cNvSpPr/>
          <p:nvPr/>
        </p:nvSpPr>
        <p:spPr>
          <a:xfrm>
            <a:off x="252919" y="2901556"/>
            <a:ext cx="11225719" cy="242920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প্রশ্নঃরেজার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৩২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মার্বেল ছিল।মিনা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২৬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মার্বেল দিল।এখন রেজার কতগুলো মার্বেল হলো?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82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61545" y="716280"/>
            <a:ext cx="4105656" cy="670560"/>
            <a:chOff x="161545" y="716280"/>
            <a:chExt cx="4105656" cy="670560"/>
          </a:xfrm>
        </p:grpSpPr>
        <p:pic>
          <p:nvPicPr>
            <p:cNvPr id="1027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61545" y="7162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0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64465" y="7620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1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152145" y="7772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2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639825" y="7772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3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173225" y="8229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4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737105" y="8382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5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224785" y="8534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6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819145" y="853440"/>
              <a:ext cx="448056" cy="533400"/>
            </a:xfrm>
            <a:prstGeom prst="rect">
              <a:avLst/>
            </a:prstGeom>
            <a:noFill/>
          </p:spPr>
        </p:pic>
      </p:grpSp>
      <p:grpSp>
        <p:nvGrpSpPr>
          <p:cNvPr id="87" name="Group 86"/>
          <p:cNvGrpSpPr/>
          <p:nvPr/>
        </p:nvGrpSpPr>
        <p:grpSpPr>
          <a:xfrm>
            <a:off x="222505" y="1874520"/>
            <a:ext cx="4105656" cy="670560"/>
            <a:chOff x="222505" y="1874520"/>
            <a:chExt cx="4105656" cy="670560"/>
          </a:xfrm>
        </p:grpSpPr>
        <p:pic>
          <p:nvPicPr>
            <p:cNvPr id="27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22505" y="18745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8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25425" y="19202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29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213105" y="19354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0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700785" y="19354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1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234185" y="19812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2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798065" y="19964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3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285745" y="20116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4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880105" y="2011680"/>
              <a:ext cx="448056" cy="533400"/>
            </a:xfrm>
            <a:prstGeom prst="rect">
              <a:avLst/>
            </a:prstGeom>
            <a:noFill/>
          </p:spPr>
        </p:pic>
      </p:grpSp>
      <p:grpSp>
        <p:nvGrpSpPr>
          <p:cNvPr id="88" name="Group 87"/>
          <p:cNvGrpSpPr/>
          <p:nvPr/>
        </p:nvGrpSpPr>
        <p:grpSpPr>
          <a:xfrm>
            <a:off x="222505" y="3124200"/>
            <a:ext cx="4105656" cy="1889760"/>
            <a:chOff x="222505" y="3124200"/>
            <a:chExt cx="4105656" cy="1889760"/>
          </a:xfrm>
        </p:grpSpPr>
        <p:pic>
          <p:nvPicPr>
            <p:cNvPr id="35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52985" y="31242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6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55905" y="31699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7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167385" y="31851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8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655065" y="31851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39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188465" y="32308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0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676145" y="32461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1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163825" y="32613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2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758185" y="32613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3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22505" y="43434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4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25425" y="43891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5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213105" y="44043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6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1700785" y="44043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7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234185" y="44500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8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2798065" y="44653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49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285745" y="44805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0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3880105" y="4480560"/>
              <a:ext cx="448056" cy="533400"/>
            </a:xfrm>
            <a:prstGeom prst="rect">
              <a:avLst/>
            </a:prstGeom>
            <a:noFill/>
          </p:spPr>
        </p:pic>
      </p:grpSp>
      <p:grpSp>
        <p:nvGrpSpPr>
          <p:cNvPr id="89" name="Group 88"/>
          <p:cNvGrpSpPr/>
          <p:nvPr/>
        </p:nvGrpSpPr>
        <p:grpSpPr>
          <a:xfrm>
            <a:off x="5708905" y="762000"/>
            <a:ext cx="4105656" cy="670560"/>
            <a:chOff x="5708905" y="762000"/>
            <a:chExt cx="4105656" cy="670560"/>
          </a:xfrm>
        </p:grpSpPr>
        <p:pic>
          <p:nvPicPr>
            <p:cNvPr id="51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5708905" y="7620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2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211825" y="8077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3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699505" y="8229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4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187185" y="8229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5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720585" y="8686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6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8284465" y="8839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7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8772145" y="8991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58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9366505" y="899160"/>
              <a:ext cx="448056" cy="533400"/>
            </a:xfrm>
            <a:prstGeom prst="rect">
              <a:avLst/>
            </a:prstGeom>
            <a:noFill/>
          </p:spPr>
        </p:pic>
      </p:grpSp>
      <p:grpSp>
        <p:nvGrpSpPr>
          <p:cNvPr id="90" name="Group 89"/>
          <p:cNvGrpSpPr/>
          <p:nvPr/>
        </p:nvGrpSpPr>
        <p:grpSpPr>
          <a:xfrm>
            <a:off x="5678425" y="1950720"/>
            <a:ext cx="4105656" cy="670560"/>
            <a:chOff x="5678425" y="1950720"/>
            <a:chExt cx="4105656" cy="670560"/>
          </a:xfrm>
        </p:grpSpPr>
        <p:pic>
          <p:nvPicPr>
            <p:cNvPr id="59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5678425" y="19507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0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181345" y="19964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1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669025" y="20116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2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156705" y="20116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3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690105" y="20574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4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8253985" y="20726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5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8741665" y="20878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6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9336025" y="2087880"/>
              <a:ext cx="448056" cy="533400"/>
            </a:xfrm>
            <a:prstGeom prst="rect">
              <a:avLst/>
            </a:prstGeom>
            <a:noFill/>
          </p:spPr>
        </p:pic>
      </p:grpSp>
      <p:grpSp>
        <p:nvGrpSpPr>
          <p:cNvPr id="91" name="Group 90"/>
          <p:cNvGrpSpPr/>
          <p:nvPr/>
        </p:nvGrpSpPr>
        <p:grpSpPr>
          <a:xfrm>
            <a:off x="5586985" y="3185160"/>
            <a:ext cx="4227576" cy="685800"/>
            <a:chOff x="5586985" y="3185160"/>
            <a:chExt cx="4227576" cy="685800"/>
          </a:xfrm>
        </p:grpSpPr>
        <p:pic>
          <p:nvPicPr>
            <p:cNvPr id="67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5586985" y="31851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8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089905" y="32308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69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577585" y="32461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70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065265" y="324612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71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7690105" y="327660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72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8269225" y="329184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73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8802625" y="333756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74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9366505" y="3291840"/>
              <a:ext cx="448056" cy="533400"/>
            </a:xfrm>
            <a:prstGeom prst="rect">
              <a:avLst/>
            </a:prstGeom>
            <a:noFill/>
          </p:spPr>
        </p:pic>
      </p:grpSp>
      <p:grpSp>
        <p:nvGrpSpPr>
          <p:cNvPr id="92" name="Group 91"/>
          <p:cNvGrpSpPr/>
          <p:nvPr/>
        </p:nvGrpSpPr>
        <p:grpSpPr>
          <a:xfrm>
            <a:off x="5663185" y="4602480"/>
            <a:ext cx="966216" cy="548640"/>
            <a:chOff x="5663185" y="4602480"/>
            <a:chExt cx="966216" cy="548640"/>
          </a:xfrm>
        </p:grpSpPr>
        <p:pic>
          <p:nvPicPr>
            <p:cNvPr id="75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5663185" y="4602480"/>
              <a:ext cx="448056" cy="533400"/>
            </a:xfrm>
            <a:prstGeom prst="rect">
              <a:avLst/>
            </a:prstGeom>
            <a:noFill/>
          </p:spPr>
        </p:pic>
        <p:pic>
          <p:nvPicPr>
            <p:cNvPr id="76" name="Picture 3" descr="C:\Users\User\Desktop\মার্বেল.jpg"/>
            <p:cNvPicPr>
              <a:picLocks noChangeAspect="1" noChangeArrowheads="1"/>
            </p:cNvPicPr>
            <p:nvPr/>
          </p:nvPicPr>
          <p:blipFill>
            <a:blip r:embed="rId2"/>
            <a:srcRect l="30546" t="15207" r="29311" b="29493"/>
            <a:stretch>
              <a:fillRect/>
            </a:stretch>
          </p:blipFill>
          <p:spPr bwMode="auto">
            <a:xfrm>
              <a:off x="6181345" y="4617720"/>
              <a:ext cx="448056" cy="533400"/>
            </a:xfrm>
            <a:prstGeom prst="rect">
              <a:avLst/>
            </a:prstGeom>
            <a:noFill/>
          </p:spPr>
        </p:pic>
      </p:grpSp>
      <p:sp>
        <p:nvSpPr>
          <p:cNvPr id="80" name="TextBox 79"/>
          <p:cNvSpPr txBox="1"/>
          <p:nvPr/>
        </p:nvSpPr>
        <p:spPr>
          <a:xfrm>
            <a:off x="975360" y="568452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/>
              </a:rPr>
              <a:t>৩২</a:t>
            </a:r>
            <a:endParaRPr lang="en-US" sz="4000" dirty="0">
              <a:latin typeface="NikoshB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19600" y="566928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আর</a:t>
            </a:r>
            <a:endParaRPr lang="en-US" sz="4000" dirty="0">
              <a:latin typeface="NikoshB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29400" y="566928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/>
              </a:rPr>
              <a:t>২৬</a:t>
            </a:r>
            <a:endParaRPr lang="en-US" sz="4000" dirty="0">
              <a:latin typeface="NikoshB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53400" y="568452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/>
              </a:rPr>
              <a:t>=</a:t>
            </a:r>
            <a:endParaRPr lang="en-US" sz="4000" dirty="0">
              <a:latin typeface="NikoshB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601200" y="559308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/>
              </a:rPr>
              <a:t>৫৮ </a:t>
            </a:r>
            <a:endParaRPr lang="en-US" sz="4000" dirty="0">
              <a:latin typeface="NikoshB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42549" y="-14591"/>
            <a:ext cx="649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আমরা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ছবি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দেখি</a:t>
            </a:r>
            <a:r>
              <a:rPr lang="en-US" sz="4000" dirty="0" smtClean="0">
                <a:latin typeface="NikoshBAN"/>
              </a:rPr>
              <a:t> ও </a:t>
            </a:r>
            <a:r>
              <a:rPr lang="en-US" sz="4000" dirty="0" err="1" smtClean="0">
                <a:latin typeface="NikoshBAN"/>
              </a:rPr>
              <a:t>গণনা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করি</a:t>
            </a:r>
            <a:endParaRPr lang="en-US" sz="40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1EFCBA2F-5AE9-480A-8CDC-8EFFF31949B9}"/>
              </a:ext>
            </a:extLst>
          </p:cNvPr>
          <p:cNvSpPr/>
          <p:nvPr/>
        </p:nvSpPr>
        <p:spPr>
          <a:xfrm>
            <a:off x="3535680" y="1477658"/>
            <a:ext cx="4191000" cy="88454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5966" y="2727959"/>
            <a:ext cx="4572000" cy="12954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/>
              </a:rPr>
              <a:t>৩১+২০=</a:t>
            </a:r>
            <a:r>
              <a:rPr lang="en-US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/>
              </a:rPr>
              <a:t> ৫১</a:t>
            </a:r>
            <a:r>
              <a:rPr lang="en-US" sz="6600" dirty="0" smtClean="0">
                <a:latin typeface="NikoshBAN"/>
              </a:rPr>
              <a:t>=??</a:t>
            </a:r>
            <a:endParaRPr lang="en-US" sz="6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xmlns="" id="{C0A2448D-B667-4C60-A4FF-6CD94F472967}"/>
              </a:ext>
            </a:extLst>
          </p:cNvPr>
          <p:cNvSpPr/>
          <p:nvPr/>
        </p:nvSpPr>
        <p:spPr>
          <a:xfrm>
            <a:off x="2116183" y="899160"/>
            <a:ext cx="7561218" cy="1264920"/>
          </a:xfrm>
          <a:prstGeom prst="flowChartProcess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নিরাময়মুলক ব্যবস্থা 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BC0C9E-3A69-42F6-8364-01FE96CF1CDA}"/>
              </a:ext>
            </a:extLst>
          </p:cNvPr>
          <p:cNvSpPr/>
          <p:nvPr/>
        </p:nvSpPr>
        <p:spPr>
          <a:xfrm>
            <a:off x="1953883" y="2741946"/>
            <a:ext cx="8759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পারগ শিশুদের সহযোগিতায় দুর্বল শিক্ষার্থীদের পাঠ বুঝতে সাহায্য করব। প্রয়োজনে নিজে সহযোগিতা করব।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640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xmlns="" id="{6EB8B889-9DB8-40C9-ACB2-798BF31B6D11}"/>
              </a:ext>
            </a:extLst>
          </p:cNvPr>
          <p:cNvSpPr/>
          <p:nvPr/>
        </p:nvSpPr>
        <p:spPr>
          <a:xfrm>
            <a:off x="3712646" y="1303183"/>
            <a:ext cx="4008846" cy="123443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xmlns="" id="{18AD6932-130A-4488-9E5A-7F079960BB10}"/>
              </a:ext>
            </a:extLst>
          </p:cNvPr>
          <p:cNvSpPr/>
          <p:nvPr/>
        </p:nvSpPr>
        <p:spPr>
          <a:xfrm>
            <a:off x="2198451" y="3155886"/>
            <a:ext cx="7334655" cy="1824676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৪১+২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৬৪</a:t>
            </a:r>
            <a:r>
              <a:rPr lang="bn-IN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D4C188-8B53-4C95-B779-8619B932DE2D}"/>
              </a:ext>
            </a:extLst>
          </p:cNvPr>
          <p:cNvSpPr/>
          <p:nvPr/>
        </p:nvSpPr>
        <p:spPr>
          <a:xfrm>
            <a:off x="0" y="0"/>
            <a:ext cx="12161838" cy="6858000"/>
          </a:xfrm>
          <a:prstGeom prst="rect">
            <a:avLst/>
          </a:prstGeom>
          <a:noFill/>
          <a:ln w="155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6F1DF4-323B-4A12-ADFE-F5A932FC5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13402" y="114300"/>
            <a:ext cx="2085975" cy="2190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24C738-62BF-4DB5-A952-DD1440089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62462" y="4552950"/>
            <a:ext cx="2085975" cy="2190750"/>
          </a:xfrm>
          <a:prstGeom prst="rect">
            <a:avLst/>
          </a:prstGeom>
        </p:spPr>
      </p:pic>
      <p:pic>
        <p:nvPicPr>
          <p:cNvPr id="10" name="Picture 9" descr="images (23).jpg"/>
          <p:cNvPicPr>
            <a:picLocks noChangeAspect="1"/>
          </p:cNvPicPr>
          <p:nvPr/>
        </p:nvPicPr>
        <p:blipFill>
          <a:blip r:embed="rId4" cstate="print"/>
          <a:srcRect t="15161"/>
          <a:stretch>
            <a:fillRect/>
          </a:stretch>
        </p:blipFill>
        <p:spPr>
          <a:xfrm>
            <a:off x="925707" y="5486400"/>
            <a:ext cx="8797413" cy="1163652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731520" y="1539240"/>
            <a:ext cx="3352800" cy="762000"/>
          </a:xfrm>
          <a:prstGeom prst="flowChartAlternateProcess">
            <a:avLst/>
          </a:prstGeom>
          <a:solidFill>
            <a:schemeClr val="tx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IN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" y="2712720"/>
            <a:ext cx="3962400" cy="304698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ইয়াদ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শিবালয়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শিবালয়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মানিকগঞ্জ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2529840"/>
            <a:ext cx="5135880" cy="3170099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,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পাঠঃযোগ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পাঠ্যাংশঃ২ অঙ্কের সংখ্যার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 মিনিট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০৯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০২০</a:t>
            </a:r>
          </a:p>
          <a:p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 descr="images_012.png"/>
          <p:cNvPicPr>
            <a:picLocks noChangeAspect="1"/>
          </p:cNvPicPr>
          <p:nvPr/>
        </p:nvPicPr>
        <p:blipFill>
          <a:blip r:embed="rId5" cstate="print"/>
          <a:srcRect l="34694" r="36734"/>
          <a:stretch>
            <a:fillRect/>
          </a:stretch>
        </p:blipFill>
        <p:spPr>
          <a:xfrm flipH="1">
            <a:off x="4389120" y="2194560"/>
            <a:ext cx="997968" cy="4343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43A151-F380-40BA-9F41-47CD84D32353}"/>
              </a:ext>
            </a:extLst>
          </p:cNvPr>
          <p:cNvSpPr txBox="1"/>
          <p:nvPr/>
        </p:nvSpPr>
        <p:spPr>
          <a:xfrm>
            <a:off x="5791200" y="1508760"/>
            <a:ext cx="3154680" cy="892552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530" name="Picture 2" descr="Image may contain: 1 pers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27920" y="924350"/>
            <a:ext cx="1905000" cy="25351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39748134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xmlns="" id="{47ADDF63-44A4-4D33-A811-6297F4D1A7E5}"/>
              </a:ext>
            </a:extLst>
          </p:cNvPr>
          <p:cNvSpPr/>
          <p:nvPr/>
        </p:nvSpPr>
        <p:spPr>
          <a:xfrm>
            <a:off x="645884" y="3661229"/>
            <a:ext cx="10914743" cy="2069011"/>
          </a:xfrm>
          <a:prstGeom prst="flowChartAlternateProcess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নিয়ে আসবে। 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5226" y="972767"/>
            <a:ext cx="548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/>
              </a:rPr>
              <a:t>পরিকল্পিত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কাজ</a:t>
            </a:r>
            <a:r>
              <a:rPr lang="en-US" sz="6000" dirty="0" smtClean="0">
                <a:latin typeface="NikoshBAN"/>
              </a:rPr>
              <a:t> </a:t>
            </a:r>
            <a:endParaRPr lang="en-US" sz="6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45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DD743C7-FF29-4114-AB84-810D98BE5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7327" y="281130"/>
            <a:ext cx="5379719" cy="61089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023032" y="705255"/>
            <a:ext cx="603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/>
              </a:rPr>
              <a:t>সবাইকে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ধন্যবাদ</a:t>
            </a:r>
            <a:r>
              <a:rPr lang="en-US" sz="6000" dirty="0" smtClean="0">
                <a:latin typeface="NikoshBAN"/>
              </a:rPr>
              <a:t> </a:t>
            </a:r>
            <a:endParaRPr lang="en-US" sz="6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64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91064" y="822960"/>
            <a:ext cx="4338536" cy="1978606"/>
            <a:chOff x="3106923" y="777240"/>
            <a:chExt cx="3552958" cy="1219200"/>
          </a:xfrm>
        </p:grpSpPr>
        <p:sp>
          <p:nvSpPr>
            <p:cNvPr id="6" name="Rounded Rectangle 5"/>
            <p:cNvSpPr/>
            <p:nvPr/>
          </p:nvSpPr>
          <p:spPr>
            <a:xfrm>
              <a:off x="3106923" y="777240"/>
              <a:ext cx="3552958" cy="1219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Wave1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50316" y="958334"/>
              <a:ext cx="3399187" cy="830997"/>
            </a:xfrm>
            <a:prstGeom prst="rect">
              <a:avLst/>
            </a:prstGeom>
          </p:spPr>
          <p:txBody>
            <a:bodyPr wrap="square">
              <a:prstTxWarp prst="textWave1">
                <a:avLst/>
              </a:prstTxWarp>
              <a:spAutoFit/>
            </a:bodyPr>
            <a:lstStyle/>
            <a:p>
              <a:pPr algn="ctr"/>
              <a:r>
                <a:rPr lang="bn-BD" sz="4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10752" y="3603609"/>
            <a:ext cx="11062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18499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0880" y="73152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/>
              </a:rPr>
              <a:t>আবেগ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সৃষ্টি</a:t>
            </a:r>
            <a:endParaRPr lang="en-US" sz="6000" dirty="0"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1076" y="2787134"/>
            <a:ext cx="9429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কুশল বিনিময়ের মাধ্যমে নিরাপদ পরিবেশ সৃষ্টি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images (23).jpg"/>
          <p:cNvPicPr>
            <a:picLocks noChangeAspect="1"/>
          </p:cNvPicPr>
          <p:nvPr/>
        </p:nvPicPr>
        <p:blipFill>
          <a:blip r:embed="rId2" cstate="print"/>
          <a:srcRect t="15161"/>
          <a:stretch>
            <a:fillRect/>
          </a:stretch>
        </p:blipFill>
        <p:spPr>
          <a:xfrm>
            <a:off x="0" y="4632960"/>
            <a:ext cx="1219200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085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12459" y="348574"/>
            <a:ext cx="66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/>
              </a:rPr>
              <a:t>আমরা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কিছু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ছবি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গণনা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করি</a:t>
            </a:r>
            <a:endParaRPr lang="en-US" sz="4400" dirty="0">
              <a:latin typeface="NikoshB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8D6249F-AE53-4C8F-97D5-DC9211A96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1628" y="3937440"/>
            <a:ext cx="2266950" cy="2019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54DAD2-DAA7-48BB-861D-322A3D6F7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7551" y="3677725"/>
            <a:ext cx="2266950" cy="201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753659-873B-466D-A00E-237EABC76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3568" y="3449397"/>
            <a:ext cx="2266950" cy="2019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76A302F-B5CF-44C6-A54F-876113A00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033" y="3563561"/>
            <a:ext cx="2266950" cy="2019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E5D36E-E369-488F-9F73-851A8663D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25050" y="3592454"/>
            <a:ext cx="2266950" cy="2019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D8887D5-A05F-400D-BEF5-77F6DB1C3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29490"/>
            <a:ext cx="2266950" cy="2019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75114" y="5719862"/>
            <a:ext cx="1186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/>
              </a:rPr>
              <a:t>৬টি </a:t>
            </a:r>
            <a:endParaRPr lang="en-US" sz="4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31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0.00547 -0.3747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-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0.01394 -0.383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" y="-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00717 -0.371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1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00873 -0.3983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" y="-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85185E-6 L -0.00534 -0.4314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-0.00951 -0.4402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xmlns="" id="{89586EBE-873D-468A-B23E-AA9012E866B0}"/>
              </a:ext>
            </a:extLst>
          </p:cNvPr>
          <p:cNvSpPr/>
          <p:nvPr/>
        </p:nvSpPr>
        <p:spPr>
          <a:xfrm>
            <a:off x="624840" y="345008"/>
            <a:ext cx="9260731" cy="1245140"/>
          </a:xfrm>
          <a:prstGeom prst="flowChartAlternateProcess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24C738-62BF-4DB5-A952-DD1440089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19" y="4667250"/>
            <a:ext cx="2085975" cy="2190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24C738-62BF-4DB5-A952-DD1440089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812247">
            <a:off x="10016397" y="279822"/>
            <a:ext cx="1674235" cy="2101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24C738-62BF-4DB5-A952-DD1440089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402" t="41561"/>
          <a:stretch>
            <a:fillRect/>
          </a:stretch>
        </p:blipFill>
        <p:spPr>
          <a:xfrm rot="6972247">
            <a:off x="127073" y="5580366"/>
            <a:ext cx="1196424" cy="1027908"/>
          </a:xfrm>
          <a:prstGeom prst="rect">
            <a:avLst/>
          </a:prstGeom>
        </p:spPr>
      </p:pic>
      <p:sp>
        <p:nvSpPr>
          <p:cNvPr id="17410" name="AutoShape 2" descr="সোনামনিদের যোগ অংক শিক্ষা - Learni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1" name="Picture 3" descr="C:\Users\User\Desktop\ডিডড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9694" y="1595339"/>
            <a:ext cx="8514944" cy="5087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4416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73157" y="2003896"/>
            <a:ext cx="8540885" cy="3073941"/>
            <a:chOff x="3054485" y="2937752"/>
            <a:chExt cx="7373565" cy="3073941"/>
          </a:xfrm>
        </p:grpSpPr>
        <p:sp>
          <p:nvSpPr>
            <p:cNvPr id="7" name="Plaque 6"/>
            <p:cNvSpPr/>
            <p:nvPr/>
          </p:nvSpPr>
          <p:spPr>
            <a:xfrm>
              <a:off x="3054485" y="2937752"/>
              <a:ext cx="7373565" cy="3073941"/>
            </a:xfrm>
            <a:prstGeom prst="plaqu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24724" y="3397662"/>
              <a:ext cx="6475486" cy="21236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bn-BD" sz="44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রেজার</a:t>
              </a:r>
              <a:r>
                <a:rPr lang="en-US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৩২টি </a:t>
              </a:r>
              <a:r>
                <a:rPr lang="en-US" sz="4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ফুল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ছিল । মিনা তাকে</a:t>
              </a:r>
              <a:r>
                <a:rPr lang="en-US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২৪টি </a:t>
              </a:r>
              <a:r>
                <a:rPr lang="en-US" sz="4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দিল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দিল ।এখন রেজার কতগুলো </a:t>
              </a:r>
              <a:r>
                <a:rPr lang="en-US" sz="44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ফুল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হলো?</a:t>
              </a:r>
              <a:endPara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182818" y="622570"/>
            <a:ext cx="832471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36F1DF4-323B-4A12-ADFE-F5A932FC5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13402" y="114300"/>
            <a:ext cx="2085975" cy="2190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36F1DF4-323B-4A12-ADFE-F5A932FC5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959551">
            <a:off x="374500" y="4764676"/>
            <a:ext cx="1664551" cy="174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278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5C4B3FBF-6B6F-43CF-86BD-DFCB50001A2D}"/>
              </a:ext>
            </a:extLst>
          </p:cNvPr>
          <p:cNvGrpSpPr/>
          <p:nvPr/>
        </p:nvGrpSpPr>
        <p:grpSpPr>
          <a:xfrm>
            <a:off x="92740" y="703635"/>
            <a:ext cx="2494817" cy="4784589"/>
            <a:chOff x="0" y="36786"/>
            <a:chExt cx="3250456" cy="6737213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xmlns="" id="{2C22EEE4-DC6B-426A-B462-11F6F87D5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5389015"/>
              <a:ext cx="1346144" cy="131921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xmlns="" id="{FA12C127-7834-4B3E-AAF9-BD7778A07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3978984"/>
              <a:ext cx="1346144" cy="131921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xmlns="" id="{BB2727DB-13F4-45A6-A2D7-967FDDE29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4312" y="2683011"/>
              <a:ext cx="1346144" cy="131921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E2B62F02-1408-4C28-A3E7-ED0B76189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68143" y="1387038"/>
              <a:ext cx="1346144" cy="131921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xmlns="" id="{57796040-1EB3-46D2-A91E-BD5D5FBFD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651213" y="44587"/>
              <a:ext cx="1346144" cy="1319212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xmlns="" id="{D05A512E-A1BD-4641-9541-D0684E591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5454787"/>
              <a:ext cx="1346144" cy="1319212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xmlns="" id="{55F71455-1D8F-4DD8-8A9B-DF8AAF46D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135575"/>
              <a:ext cx="1346144" cy="1319212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xmlns="" id="{DA3FB751-128F-40F9-9074-54F4F494EA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690812"/>
              <a:ext cx="1346144" cy="131921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xmlns="" id="{23B06B1D-B74F-4DF8-8939-DEA999359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1363799"/>
              <a:ext cx="1346144" cy="1319212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xmlns="" id="{0905CC91-FCDD-4BB4-B03E-FFE6851A5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36786"/>
              <a:ext cx="1346144" cy="1319212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399D1CF9-DC49-4E71-AC15-C32795757916}"/>
              </a:ext>
            </a:extLst>
          </p:cNvPr>
          <p:cNvGrpSpPr/>
          <p:nvPr/>
        </p:nvGrpSpPr>
        <p:grpSpPr>
          <a:xfrm>
            <a:off x="5626996" y="921450"/>
            <a:ext cx="2505328" cy="4615825"/>
            <a:chOff x="0" y="36786"/>
            <a:chExt cx="3250456" cy="6737213"/>
          </a:xfrm>
        </p:grpSpPr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xmlns="" id="{D5D73A5F-6AF6-4CF8-A7D7-D6E3B1492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5389015"/>
              <a:ext cx="1346144" cy="1319212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xmlns="" id="{02CAEAC9-8155-4136-9841-C7E4F71DC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3978984"/>
              <a:ext cx="1346144" cy="1319212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xmlns="" id="{E0E25DB7-CEA9-4214-8178-89EEBFFD5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4312" y="2683011"/>
              <a:ext cx="1346144" cy="1319212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xmlns="" id="{07C6282B-8CE4-4C17-9512-766D913DA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68143" y="1387038"/>
              <a:ext cx="1346144" cy="1319212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xmlns="" id="{719A2F66-D99A-486C-85E3-B204C74EB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651213" y="44587"/>
              <a:ext cx="1346144" cy="1319212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xmlns="" id="{DC4ED2E1-4884-4B58-A4E9-6A89CCFB9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5454787"/>
              <a:ext cx="1346144" cy="1319212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xmlns="" id="{68C7EB97-15A5-4D4D-B44A-D8D2320AB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135575"/>
              <a:ext cx="1346144" cy="1319212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xmlns="" id="{BA69456D-6EAE-493B-8D03-7ADE21C4B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690812"/>
              <a:ext cx="1346144" cy="1319212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xmlns="" id="{C3A0B468-24AF-4BCA-912A-A65CCC9B7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1363799"/>
              <a:ext cx="1346144" cy="1319212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xmlns="" id="{35D0C35C-4FA8-4A9D-A5D9-B2FDA7F35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36786"/>
              <a:ext cx="1346144" cy="1319212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360B30E9-4C53-4246-822C-E8C4ABCD88C4}"/>
              </a:ext>
            </a:extLst>
          </p:cNvPr>
          <p:cNvGrpSpPr/>
          <p:nvPr/>
        </p:nvGrpSpPr>
        <p:grpSpPr>
          <a:xfrm>
            <a:off x="2901339" y="975485"/>
            <a:ext cx="2429423" cy="4633686"/>
            <a:chOff x="0" y="36786"/>
            <a:chExt cx="3250456" cy="6737213"/>
          </a:xfrm>
        </p:grpSpPr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xmlns="" id="{7A4AA22F-888F-40A7-84A3-2E460A1FB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5389015"/>
              <a:ext cx="1346144" cy="1319212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52C8D0C9-9DB0-45FA-96FD-83F4F39CC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3978984"/>
              <a:ext cx="1346144" cy="1319212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xmlns="" id="{77746638-9265-4921-A23A-715472A2E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4312" y="2683011"/>
              <a:ext cx="1346144" cy="1319212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xmlns="" id="{C2F3B730-DAB0-410F-A6AE-F5EF21020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68143" y="1387038"/>
              <a:ext cx="1346144" cy="1319212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xmlns="" id="{020189E6-33D2-4C64-9E22-28D6C6B3D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651213" y="44587"/>
              <a:ext cx="1346144" cy="1319212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xmlns="" id="{42CD0023-7824-42F7-9425-E0B5353D4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5454787"/>
              <a:ext cx="1346144" cy="1319212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xmlns="" id="{A99156CB-D5D1-4382-A378-1A12B88A5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135575"/>
              <a:ext cx="1346144" cy="1319212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xmlns="" id="{7E282E30-B94F-43E9-B051-1555D28A0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690812"/>
              <a:ext cx="1346144" cy="1319212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xmlns="" id="{12A9BD09-884E-4180-ACA6-19ED98AF7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1363799"/>
              <a:ext cx="1346144" cy="1319212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xmlns="" id="{27A51C1D-5891-4801-9CE3-3E839E251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36786"/>
              <a:ext cx="1346144" cy="1319212"/>
            </a:xfrm>
            <a:prstGeom prst="rect">
              <a:avLst/>
            </a:prstGeom>
          </p:spPr>
        </p:pic>
      </p:grpSp>
      <p:grpSp>
        <p:nvGrpSpPr>
          <p:cNvPr id="42" name="Group 41"/>
          <p:cNvGrpSpPr/>
          <p:nvPr/>
        </p:nvGrpSpPr>
        <p:grpSpPr>
          <a:xfrm>
            <a:off x="8020190" y="942671"/>
            <a:ext cx="1346144" cy="2495690"/>
            <a:chOff x="10627200" y="1292867"/>
            <a:chExt cx="1346144" cy="2495690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xmlns="" id="{826686B8-6B00-45B4-83DB-457BD8F87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12136" y="1292867"/>
              <a:ext cx="1161208" cy="1137976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xmlns="" id="{3D4C71A2-F144-4DD8-8295-AE259128C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627200" y="2469346"/>
              <a:ext cx="1346144" cy="1319211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141BF6-CFA8-45E5-BC73-8877EEE41A3B}"/>
              </a:ext>
            </a:extLst>
          </p:cNvPr>
          <p:cNvSpPr/>
          <p:nvPr/>
        </p:nvSpPr>
        <p:spPr>
          <a:xfrm>
            <a:off x="2790343" y="5742680"/>
            <a:ext cx="1664926" cy="774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DE8D95C-0095-4EF3-800C-3C75C2D69DE8}"/>
              </a:ext>
            </a:extLst>
          </p:cNvPr>
          <p:cNvSpPr/>
          <p:nvPr/>
        </p:nvSpPr>
        <p:spPr>
          <a:xfrm>
            <a:off x="5803418" y="5636994"/>
            <a:ext cx="1628516" cy="938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471E76DC-2570-46CA-B89E-6884231C77CC}"/>
              </a:ext>
            </a:extLst>
          </p:cNvPr>
          <p:cNvSpPr/>
          <p:nvPr/>
        </p:nvSpPr>
        <p:spPr>
          <a:xfrm>
            <a:off x="288364" y="5670492"/>
            <a:ext cx="1540436" cy="769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EF08F86E-0EE0-4A3C-984A-17FA43784BFC}"/>
              </a:ext>
            </a:extLst>
          </p:cNvPr>
          <p:cNvSpPr/>
          <p:nvPr/>
        </p:nvSpPr>
        <p:spPr>
          <a:xfrm>
            <a:off x="8067049" y="5565188"/>
            <a:ext cx="1232593" cy="874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</a:rPr>
              <a:t>২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70760" y="76200"/>
            <a:ext cx="649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আমরা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ছবির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সাহায্যে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গণনা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করি</a:t>
            </a:r>
            <a:endParaRPr lang="en-US" sz="4000" dirty="0">
              <a:latin typeface="NikoshB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883307" y="5369672"/>
            <a:ext cx="205577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/>
              </a:rPr>
              <a:t>৩২ </a:t>
            </a:r>
            <a:r>
              <a:rPr lang="en-US" sz="6000" dirty="0" err="1" smtClean="0">
                <a:latin typeface="NikoshBAN"/>
              </a:rPr>
              <a:t>টি</a:t>
            </a:r>
            <a:endParaRPr lang="en-US" sz="6000" dirty="0">
              <a:latin typeface="NikoshB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358008" y="5486400"/>
            <a:ext cx="758758" cy="101566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/>
              </a:rPr>
              <a:t>=</a:t>
            </a:r>
            <a:endParaRPr lang="en-US" sz="6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26575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 animBg="1"/>
      <p:bldP spid="39" grpId="0" animBg="1"/>
      <p:bldP spid="40" grpId="0" animBg="1"/>
      <p:bldP spid="41" grpId="0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A21AA176-B8BC-4798-85F4-3F64A479230A}"/>
              </a:ext>
            </a:extLst>
          </p:cNvPr>
          <p:cNvGrpSpPr/>
          <p:nvPr/>
        </p:nvGrpSpPr>
        <p:grpSpPr>
          <a:xfrm>
            <a:off x="6696883" y="1059103"/>
            <a:ext cx="932780" cy="4506556"/>
            <a:chOff x="10289759" y="666834"/>
            <a:chExt cx="1374777" cy="5171090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xmlns="" id="{5A6D9E4A-2DEA-4A9D-BA68-E2D1F4B39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18392" y="1933167"/>
              <a:ext cx="1346144" cy="1319212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xmlns="" id="{74597AD0-6AF9-4E7F-9411-90181B302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18392" y="666834"/>
              <a:ext cx="1346144" cy="1319212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xmlns="" id="{80D17F78-B571-4215-BA03-47BECAB08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18392" y="3252379"/>
              <a:ext cx="1346144" cy="1319212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8BB74C51-1374-4857-BFA1-A9DB172D6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89759" y="4518712"/>
              <a:ext cx="1346144" cy="1319212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E409BE07-E224-44F9-82B8-5DF451F83727}"/>
              </a:ext>
            </a:extLst>
          </p:cNvPr>
          <p:cNvGrpSpPr/>
          <p:nvPr/>
        </p:nvGrpSpPr>
        <p:grpSpPr>
          <a:xfrm>
            <a:off x="583660" y="1070042"/>
            <a:ext cx="2205420" cy="4467957"/>
            <a:chOff x="0" y="36786"/>
            <a:chExt cx="3250456" cy="6737213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675A0A5B-272E-4CD4-9D55-6A5D4E842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5389015"/>
              <a:ext cx="1346144" cy="1319212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B3C34AD6-1D20-4719-B4FD-278FF89CA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3978984"/>
              <a:ext cx="1346144" cy="1319212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xmlns="" id="{3A4F4178-64EE-454A-B9DF-3446C4239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4312" y="2683011"/>
              <a:ext cx="1346144" cy="1319212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xmlns="" id="{1F02FC8E-7FC0-44A9-8549-35BB2E607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68143" y="1387038"/>
              <a:ext cx="1346144" cy="1319212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xmlns="" id="{BA2913CC-E629-464F-9DDF-637A4324D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651213" y="44587"/>
              <a:ext cx="1346144" cy="1319212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14AB384C-7D8A-4EF7-89F3-923303530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5454787"/>
              <a:ext cx="1346144" cy="1319212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xmlns="" id="{590576D8-BD55-4D06-80DF-BB5D004EBA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135575"/>
              <a:ext cx="1346144" cy="1319212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xmlns="" id="{48EF88F5-61F7-43DA-BFAF-B740ADDAD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690812"/>
              <a:ext cx="1346144" cy="1319212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0C6E45C6-D007-4D7F-B9EE-DE0EEC0FB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1363799"/>
              <a:ext cx="1346144" cy="131921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xmlns="" id="{F4EC5F25-940E-4C13-8D12-93E26EAB8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36786"/>
              <a:ext cx="1346144" cy="1319212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8980DC3D-78C5-485B-8EC6-60CD13386D14}"/>
              </a:ext>
            </a:extLst>
          </p:cNvPr>
          <p:cNvGrpSpPr/>
          <p:nvPr/>
        </p:nvGrpSpPr>
        <p:grpSpPr>
          <a:xfrm>
            <a:off x="3527938" y="1134633"/>
            <a:ext cx="2205420" cy="4431137"/>
            <a:chOff x="0" y="36786"/>
            <a:chExt cx="3250456" cy="6737213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9DF010BB-5F46-4C9F-AF25-5D458D3E2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5389015"/>
              <a:ext cx="1346144" cy="1319212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xmlns="" id="{AF576932-7154-4E05-BB42-CFB7ECE23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12245" y="3978984"/>
              <a:ext cx="1346144" cy="1319212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xmlns="" id="{93A3A5EC-9FA9-42FF-BAE7-A6B9108C6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04312" y="2683011"/>
              <a:ext cx="1346144" cy="1319212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xmlns="" id="{B925F99F-A358-4AD5-BE40-EA85DC65D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68143" y="1387038"/>
              <a:ext cx="1346144" cy="1319212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xmlns="" id="{A527B5C2-D9FA-4DAE-9C30-4A84170D5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651213" y="44587"/>
              <a:ext cx="1346144" cy="131921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xmlns="" id="{D2C83966-4C06-4BE6-BDA3-22E961B2A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5454787"/>
              <a:ext cx="1346144" cy="1319212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xmlns="" id="{A0E58976-7B5C-43D0-AD33-EF952E13D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135575"/>
              <a:ext cx="1346144" cy="1319212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DECF239-F40F-4459-8CCE-10EEC6FD3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690812"/>
              <a:ext cx="1346144" cy="131921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xmlns="" id="{B013838E-EE96-4724-886C-E2FBD49B1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1363799"/>
              <a:ext cx="1346144" cy="1319212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xmlns="" id="{98A092BF-B2BC-4329-BB27-E29E79616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340" y="36786"/>
              <a:ext cx="1346144" cy="1319212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E106A03-0D5D-4BE9-B6BD-C92977F5166A}"/>
              </a:ext>
            </a:extLst>
          </p:cNvPr>
          <p:cNvSpPr/>
          <p:nvPr/>
        </p:nvSpPr>
        <p:spPr>
          <a:xfrm>
            <a:off x="732590" y="5795498"/>
            <a:ext cx="1710625" cy="820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D50663B-1DC0-44E9-BF7F-F662ED8DEA18}"/>
              </a:ext>
            </a:extLst>
          </p:cNvPr>
          <p:cNvSpPr/>
          <p:nvPr/>
        </p:nvSpPr>
        <p:spPr>
          <a:xfrm>
            <a:off x="3624719" y="5775084"/>
            <a:ext cx="1710625" cy="820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F52BF2D3-8025-46BF-8160-BD38747C2054}"/>
              </a:ext>
            </a:extLst>
          </p:cNvPr>
          <p:cNvSpPr/>
          <p:nvPr/>
        </p:nvSpPr>
        <p:spPr>
          <a:xfrm>
            <a:off x="6304966" y="5677808"/>
            <a:ext cx="1710625" cy="820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54029" y="290209"/>
            <a:ext cx="649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আমরা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ছবির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সাহায্যে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গণনা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করি</a:t>
            </a:r>
            <a:endParaRPr lang="en-US" sz="4000" dirty="0">
              <a:latin typeface="NikoshBAN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F52BF2D3-8025-46BF-8160-BD38747C2054}"/>
              </a:ext>
            </a:extLst>
          </p:cNvPr>
          <p:cNvSpPr/>
          <p:nvPr/>
        </p:nvSpPr>
        <p:spPr>
          <a:xfrm>
            <a:off x="8483962" y="5619442"/>
            <a:ext cx="1321520" cy="7619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F52BF2D3-8025-46BF-8160-BD38747C2054}"/>
              </a:ext>
            </a:extLst>
          </p:cNvPr>
          <p:cNvSpPr/>
          <p:nvPr/>
        </p:nvSpPr>
        <p:spPr>
          <a:xfrm>
            <a:off x="10137664" y="5580532"/>
            <a:ext cx="1749536" cy="7619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369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7" grpId="0" animBg="1"/>
      <p:bldP spid="58" grpId="0" animBg="1"/>
      <p:bldP spid="59" grpId="0"/>
      <p:bldP spid="62" grpId="0" animBg="1"/>
      <p:bldP spid="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254</Words>
  <Application>Microsoft Office PowerPoint</Application>
  <PresentationFormat>Custom</PresentationFormat>
  <Paragraphs>82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173</cp:revision>
  <dcterms:created xsi:type="dcterms:W3CDTF">2018-06-19T09:30:15Z</dcterms:created>
  <dcterms:modified xsi:type="dcterms:W3CDTF">2020-04-11T05:10:34Z</dcterms:modified>
</cp:coreProperties>
</file>