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4" autoAdjust="0"/>
    <p:restoredTop sz="86022" autoAdjust="0"/>
  </p:normalViewPr>
  <p:slideViewPr>
    <p:cSldViewPr>
      <p:cViewPr>
        <p:scale>
          <a:sx n="86" d="100"/>
          <a:sy n="86" d="100"/>
        </p:scale>
        <p:origin x="-90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52FC4-AA3B-40F2-8E0D-41C6D1E96E3B}" type="datetimeFigureOut">
              <a:rPr lang="en-US" smtClean="0"/>
              <a:pPr/>
              <a:t>26-Mar-20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5B724-BF08-4933-A477-E5C9037FE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4124-A867-434B-AAF6-84E54264C4A7}" type="datetime4">
              <a:rPr lang="bn-IN" smtClean="0"/>
              <a:pPr/>
              <a:t>26 মার্চ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F34D-49B5-490E-BACE-17D0EA9E3EC5}" type="datetime4">
              <a:rPr lang="bn-IN" smtClean="0"/>
              <a:pPr/>
              <a:t>26 মার্চ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9380-DA29-4967-8EC0-035E47A44C1A}" type="datetime4">
              <a:rPr lang="bn-IN" smtClean="0"/>
              <a:pPr/>
              <a:t>26 মার্চ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9F-FE35-4363-AEFF-7FAEBD0F38CA}" type="datetime4">
              <a:rPr lang="bn-IN" smtClean="0"/>
              <a:pPr/>
              <a:t>26 মার্চ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B3F9-A0FF-44AC-95AF-9E0F991CF815}" type="datetime4">
              <a:rPr lang="bn-IN" smtClean="0"/>
              <a:pPr/>
              <a:t>26 মার্চ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720D-D0E3-4CA5-982D-6D4DBC528A17}" type="datetime4">
              <a:rPr lang="bn-IN" smtClean="0"/>
              <a:pPr/>
              <a:t>26 মার্চ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1D09-58D3-43DB-827E-C0BCFB253988}" type="datetime4">
              <a:rPr lang="bn-IN" smtClean="0"/>
              <a:pPr/>
              <a:t>26 মার্চ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F87-6E34-4FF8-9AED-A13473661CD8}" type="datetime4">
              <a:rPr lang="bn-IN" smtClean="0"/>
              <a:pPr/>
              <a:t>26 মার্চ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40A9-4DA5-4ED1-9A87-5BDE8B72F9AD}" type="datetime4">
              <a:rPr lang="bn-IN" smtClean="0"/>
              <a:pPr/>
              <a:t>26 মার্চ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018-5C27-4A06-B941-CEBAAF3EE80B}" type="datetime4">
              <a:rPr lang="bn-IN" smtClean="0"/>
              <a:pPr/>
              <a:t>26 মার্চ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D300-EF3A-4A7A-B992-CFAD294C029B}" type="datetime4">
              <a:rPr lang="bn-IN" smtClean="0"/>
              <a:pPr/>
              <a:t>26 মার্চ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0093-0385-4F60-B879-CDF23AF34904}" type="datetime4">
              <a:rPr lang="bn-IN" smtClean="0"/>
              <a:pPr/>
              <a:t>26 মার্চ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838200"/>
            <a:ext cx="5791200" cy="2895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D61A-9E62-4B65-89C3-B7E0E4876350}" type="datetime4">
              <a:rPr lang="bn-IN" smtClean="0"/>
              <a:pPr/>
              <a:t>26 মার্চ 2020</a:t>
            </a:fld>
            <a:endParaRPr lang="en-US"/>
          </a:p>
        </p:txBody>
      </p:sp>
      <p:pic>
        <p:nvPicPr>
          <p:cNvPr id="5" name="Picture 4" descr="hhh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62400"/>
            <a:ext cx="9144000" cy="2133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oly computer\Desktop\MAR ICT-14 22ND bATCH\picture\Hajj-Muslim-pilgr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3955774" cy="327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3657600"/>
            <a:ext cx="2292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চুল মুন্ডানো বা খাট করা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8600"/>
            <a:ext cx="45466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8800" y="3733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বিদায়ী তওয়াফ 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6D67-A410-4088-854C-A1FCC640ACAA}" type="datetime4">
              <a:rPr lang="bn-IN" smtClean="0"/>
              <a:pPr/>
              <a:t>26 মার্চ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600200" y="838200"/>
          <a:ext cx="6172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575-209F-4B30-AA95-8EBF6DB03868}" type="datetime4">
              <a:rPr lang="bn-IN" smtClean="0"/>
              <a:pPr/>
              <a:t>26 মার্চ 2020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46C26A-AAED-4678-8EC8-2D267F32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F6F179-C7D0-4E53-BEBE-3180EF8F3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96B812-8ADC-442A-8672-6D9AE1AB8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E6B5F0-1496-4935-9371-F468A05F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DEA660-2A9B-4B4D-80BA-4FA80C273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565EF7-8F30-4EA3-BB7F-FC50D3A7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4F0687-43AE-4CF2-B8F2-D8B283C29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9EF620-F7CF-4FAF-8CA7-DD313BD87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92196-C9BB-457D-BD9C-F09BE782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94844C-719A-4B10-85EC-C6C37DE1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C6F547-ACD8-4253-858D-FB50E4961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A12097-6F6B-47E3-89C7-B039C0DC8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DDC42-E805-483B-8AB1-2E63CD36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5435B9-8595-4C09-A660-EF198186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4EC908-D8F4-4343-901F-446D4672C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40A9-4DA5-4ED1-9A87-5BDE8B72F9AD}" type="datetime4">
              <a:rPr lang="bn-IN" smtClean="0"/>
              <a:pPr/>
              <a:t>26 মার্চ 2020</a:t>
            </a:fld>
            <a:endParaRPr lang="en-US"/>
          </a:p>
        </p:txBody>
      </p:sp>
      <p:pic>
        <p:nvPicPr>
          <p:cNvPr id="3" name="Picture 2" descr="doliyo kaj.jpg"/>
          <p:cNvPicPr>
            <a:picLocks noChangeAspect="1"/>
          </p:cNvPicPr>
          <p:nvPr/>
        </p:nvPicPr>
        <p:blipFill>
          <a:blip r:embed="rId2"/>
          <a:srcRect l="24000" t="28571"/>
          <a:stretch>
            <a:fillRect/>
          </a:stretch>
        </p:blipFill>
        <p:spPr>
          <a:xfrm>
            <a:off x="2057400" y="1904999"/>
            <a:ext cx="4648200" cy="244642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own Arrow Callout 3"/>
          <p:cNvSpPr/>
          <p:nvPr/>
        </p:nvSpPr>
        <p:spPr>
          <a:xfrm>
            <a:off x="2209800" y="609600"/>
            <a:ext cx="4572000" cy="1143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572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সাফা ও মারওয়া সাঈ করার সংক্ষিপ্ত ইতিহাস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40A9-4DA5-4ED1-9A87-5BDE8B72F9AD}" type="datetime4">
              <a:rPr lang="bn-IN" smtClean="0"/>
              <a:pPr/>
              <a:t>26 মার্চ 2020</a:t>
            </a:fld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1676400" y="0"/>
            <a:ext cx="5410200" cy="1600200"/>
          </a:xfrm>
          <a:prstGeom prst="horizontalScroll">
            <a:avLst>
              <a:gd name="adj" fmla="val 17262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হজের সুন্নাত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2400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বহিরাগতদের জন্য তাওয়াফে কুদুম করা;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হাজরে আসওয়াদ থেকে তাওয়াফ শুরু করা;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জিলহজ মাসের ৭ তারিখে মক্কায়,৯ তারিখে আরাফায়,১১ তারিখে মিনায় খুতবা      দেওয়া;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৮ জিলহজ মক্কা থেকে মিনায় গিয়ে ৯ জিলহজের ফজর পর্যন্ত থাকা;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৯জিলহজ সুর্য ওঠার পর মিনা থেকে আরাফার দিকে রওয়ানা করা;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সম্ভব হলে আরাফাতে গোসল করা;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ইহরাম বাধার আগে গোসল করা;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মুযদালিফায় রাত কাটিয়ে সুর্য উদয়ের আগে মিনার দিকে রওয়ানা করা;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জিলহজ মাসের ১১,১২ তারিখে মিনাতে রাত যাপন করা;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১১,১২,১৩ তারিখে ক্রমধারা ঠিক রেখে কংকর নিক্ষেপ করা।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133600" y="304800"/>
            <a:ext cx="4572000" cy="1752600"/>
          </a:xfrm>
          <a:prstGeom prst="actionButtonHel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362200"/>
            <a:ext cx="8305800" cy="2667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হজের ওয়াজিব কয়টি?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আরাফাতের ময়দানে অবস্থান করতে হয় কত তারিখে?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শয়তানকে পাথর নিক্ষেপের শরয়ী বিধান কি?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638800"/>
            <a:ext cx="7924800" cy="1066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1.7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	2.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৯ই জিলহজ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	3.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ওয়াজিব</a:t>
            </a:r>
            <a:endParaRPr lang="en-US" sz="3200" dirty="0" smtClean="0"/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C2C-7943-498F-9471-3E968158D672}" type="datetime4">
              <a:rPr lang="bn-IN" smtClean="0"/>
              <a:pPr/>
              <a:t>26 মার্চ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54864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‘হজ বিশ্ব মুসলিমের মহাসম্মেলন’ উক্ত বিষয়ের উপর একটি অনুচ্ছেদ রচনা করে আনবে।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990600"/>
            <a:ext cx="6324600" cy="4114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990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9CC8-DEE0-4FD8-BC1C-A1C83715A977}" type="datetime4">
              <a:rPr lang="bn-IN" smtClean="0"/>
              <a:pPr/>
              <a:t>26 মার্চ 2020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D6DFE38F-61C6-4456-936B-B4C8BB5EF5B6}"/>
              </a:ext>
            </a:extLst>
          </p:cNvPr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</a:p>
          <a:p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সহঃশিক্ষক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নৈতিক শিক্ষা)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ইনডেক্স নং-১১৩৮১২১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খাস সোনামুখী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বেলকুচি,সিরাজগঞ্জ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mizan.btt@gmail.com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mmmm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47" y="685800"/>
            <a:ext cx="1794653" cy="2532184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2" name="Rectangle 21"/>
          <p:cNvSpPr/>
          <p:nvPr/>
        </p:nvSpPr>
        <p:spPr>
          <a:xfrm rot="16200000">
            <a:off x="3365990" y="3034810"/>
            <a:ext cx="3334042" cy="6172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6477000" y="6264275"/>
            <a:ext cx="2133600" cy="365125"/>
          </a:xfrm>
        </p:spPr>
        <p:txBody>
          <a:bodyPr/>
          <a:lstStyle/>
          <a:p>
            <a:fld id="{E8F3D84A-B6F3-4694-BBB0-14FF5CF2F070}" type="datetime2">
              <a:rPr lang="bn-IN" smtClean="0">
                <a:solidFill>
                  <a:srgbClr val="FF0000"/>
                </a:solidFill>
              </a:rPr>
              <a:pPr/>
              <a:t>বৃহস্পতিবার, 26 মার্চ 2020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5486400" y="0"/>
            <a:ext cx="3733800" cy="6858000"/>
          </a:xfrm>
          <a:prstGeom prst="frame">
            <a:avLst>
              <a:gd name="adj1" fmla="val 586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৮ম শ্রেণী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(ইবাদত)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পাঠ-০৬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</p:txBody>
      </p:sp>
      <p:pic>
        <p:nvPicPr>
          <p:cNvPr id="21" name="Picture 20" descr="73122868_2471809039812658_4599860843885101056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219200"/>
            <a:ext cx="2667000" cy="25146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08822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utoUpdateAnimBg="0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609600"/>
            <a:ext cx="7543800" cy="4876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F20D-DE89-411F-AE50-A7F27C0EDF7D}" type="datetime4">
              <a:rPr lang="bn-IN" smtClean="0"/>
              <a:pPr/>
              <a:t>26 মার্চ 2020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4405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F2F-50A8-44DA-8098-206AD21DEAB8}" type="datetime4">
              <a:rPr lang="bn-IN" smtClean="0"/>
              <a:pPr/>
              <a:t>26 মার্চ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832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7772400" cy="6019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A959-0D8A-4051-B08E-653434F916AD}" type="datetime4">
              <a:rPr lang="bn-IN" smtClean="0"/>
              <a:pPr/>
              <a:t>26 মার্চ 2020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364</Words>
  <Application>Microsoft Office PowerPoint</Application>
  <PresentationFormat>On-screen Show (4:3)</PresentationFormat>
  <Paragraphs>108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73</cp:revision>
  <dcterms:created xsi:type="dcterms:W3CDTF">2019-07-26T04:27:02Z</dcterms:created>
  <dcterms:modified xsi:type="dcterms:W3CDTF">2020-03-26T17:13:38Z</dcterms:modified>
</cp:coreProperties>
</file>