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83" r:id="rId4"/>
    <p:sldId id="28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1" r:id="rId15"/>
    <p:sldId id="282" r:id="rId16"/>
    <p:sldId id="271" r:id="rId17"/>
    <p:sldId id="276" r:id="rId18"/>
    <p:sldId id="273" r:id="rId19"/>
    <p:sldId id="277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pu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pu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pu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pu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pu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pu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pu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pu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pu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pu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pu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  <p:sndAc>
      <p:stSnd>
        <p:snd r:embed="rId13" name="push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361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abbir\Desktop\New folder (2)\Download\images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823" y="954883"/>
            <a:ext cx="3352800" cy="31555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5" descr="C:\Users\kabbir\Desktop\New folder (2)\Download\images-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2860" y="963821"/>
            <a:ext cx="3754477" cy="31466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1143000" y="4953000"/>
            <a:ext cx="685054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অবস্থানঃ</a:t>
            </a:r>
            <a:r>
              <a:rPr lang="en-US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নদের</a:t>
            </a:r>
            <a:r>
              <a:rPr lang="en-US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তীরে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kabbir\Desktop\New folder (2)\Download\images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7700" y="1676648"/>
            <a:ext cx="6848601" cy="37294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914400" y="537245"/>
            <a:ext cx="6697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মিশরের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পিরামিড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5470214"/>
            <a:ext cx="6858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ফারাও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খুফুর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পিরামিড</a:t>
            </a:r>
            <a:endParaRPr lang="en-US" sz="4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abbir\Desktop\New folder (2)\Download\egypt-sphinx_6013_600x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90800"/>
            <a:ext cx="7086600" cy="3886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228600" y="457200"/>
            <a:ext cx="44330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সর্বশ্রেষ্ঠ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ভাস্কর্যঃ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457200"/>
            <a:ext cx="443307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স্ফীংকস</a:t>
            </a:r>
            <a:endParaRPr lang="en-US" sz="8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kabbir\Desktop\New folder (2)\Download\images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238" y="1739439"/>
            <a:ext cx="3636882" cy="30830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3" descr="C:\Users\kabbir\Desktop\New folder (2)\Download\images-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8413" y="1497927"/>
            <a:ext cx="3810000" cy="32706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-609600" y="484415"/>
            <a:ext cx="54864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লিখন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3441" y="5108486"/>
            <a:ext cx="8077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হায়ারো</a:t>
            </a:r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গ্লি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ফিক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অক্ষর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1" y="701184"/>
            <a:ext cx="4495800" cy="990600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anchor="b">
            <a:noAutofit/>
          </a:bodyPr>
          <a:lstStyle/>
          <a:p>
            <a:pPr algn="ctr"/>
            <a:r>
              <a:rPr lang="en-US" sz="6600" b="1" u="sng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66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নাও</a:t>
            </a:r>
            <a:endParaRPr lang="en-US" sz="6600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9960" y="2164368"/>
            <a:ext cx="8771682" cy="4151531"/>
            <a:chOff x="-76200" y="2209800"/>
            <a:chExt cx="9525000" cy="4151531"/>
          </a:xfrm>
        </p:grpSpPr>
        <p:sp>
          <p:nvSpPr>
            <p:cNvPr id="9" name="Rectangle 8"/>
            <p:cNvSpPr/>
            <p:nvPr/>
          </p:nvSpPr>
          <p:spPr>
            <a:xfrm>
              <a:off x="685800" y="2209800"/>
              <a:ext cx="815340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dirty="0" err="1" smtClean="0">
                  <a:ln w="0"/>
                  <a:latin typeface="NikoshBAN" pitchFamily="2" charset="0"/>
                  <a:cs typeface="NikoshBAN" pitchFamily="2" charset="0"/>
                </a:rPr>
                <a:t>নারমার</a:t>
              </a:r>
              <a:r>
                <a:rPr lang="en-US" sz="32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n w="0"/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32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n w="0"/>
                  <a:latin typeface="NikoshBAN" pitchFamily="2" charset="0"/>
                  <a:cs typeface="NikoshBAN" pitchFamily="2" charset="0"/>
                </a:rPr>
                <a:t>মেনেস</a:t>
              </a:r>
              <a:r>
                <a:rPr lang="en-US" sz="32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n w="0"/>
                  <a:latin typeface="NikoshBAN" pitchFamily="2" charset="0"/>
                  <a:cs typeface="NikoshBAN" pitchFamily="2" charset="0"/>
                </a:rPr>
                <a:t>ছিলেন</a:t>
              </a:r>
              <a:r>
                <a:rPr lang="en-US" sz="3200" dirty="0" smtClean="0">
                  <a:ln w="0"/>
                  <a:latin typeface="NikoshBAN" pitchFamily="2" charset="0"/>
                  <a:cs typeface="NikoshBAN" pitchFamily="2" charset="0"/>
                </a:rPr>
                <a:t>- </a:t>
              </a:r>
              <a:r>
                <a:rPr lang="en-US" sz="3200" dirty="0" err="1" smtClean="0">
                  <a:ln w="0"/>
                  <a:latin typeface="NikoshBAN" pitchFamily="2" charset="0"/>
                  <a:cs typeface="NikoshBAN" pitchFamily="2" charset="0"/>
                </a:rPr>
                <a:t>মিশরের</a:t>
              </a:r>
              <a:r>
                <a:rPr lang="en-US" sz="32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n w="0"/>
                  <a:latin typeface="NikoshBAN" pitchFamily="2" charset="0"/>
                  <a:cs typeface="NikoshBAN" pitchFamily="2" charset="0"/>
                </a:rPr>
                <a:t>নরপতি</a:t>
              </a:r>
              <a:r>
                <a:rPr lang="en-US" sz="32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n w="0"/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32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n w="0"/>
                  <a:latin typeface="NikoshBAN" pitchFamily="2" charset="0"/>
                  <a:cs typeface="NikoshBAN" pitchFamily="2" charset="0"/>
                </a:rPr>
                <a:t>পুরোহিত</a:t>
              </a:r>
              <a:r>
                <a:rPr lang="en-US" sz="3200" dirty="0" smtClean="0">
                  <a:ln w="0"/>
                  <a:latin typeface="NikoshBAN" pitchFamily="2" charset="0"/>
                  <a:cs typeface="NikoshBAN" pitchFamily="2" charset="0"/>
                </a:rPr>
                <a:t>।  </a:t>
              </a:r>
              <a:endParaRPr lang="en-US" sz="3200" dirty="0">
                <a:ln w="0"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5800" y="3048000"/>
              <a:ext cx="449580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২৪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ব্যাঞ্জন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বর্ণ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আবিষ্কার</a:t>
              </a:r>
              <a:r>
                <a:rPr lang="en-US" sz="2800" dirty="0" smtClean="0">
                  <a:ln w="0"/>
                  <a:latin typeface="NikoshBAN" pitchFamily="2" charset="0"/>
                  <a:cs typeface="NikoshBAN" pitchFamily="2" charset="0"/>
                </a:rPr>
                <a:t>।</a:t>
              </a:r>
              <a:endParaRPr lang="en-US" sz="2800" dirty="0">
                <a:ln w="0"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" y="3810000"/>
              <a:ext cx="762000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প্রথমে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ছবি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এঁকে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মনের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ভাব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প্রকাশ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করতো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।</a:t>
              </a:r>
              <a:endParaRPr lang="en-US" sz="3600" dirty="0">
                <a:ln w="0"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600" y="5105400"/>
              <a:ext cx="815340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নির্ধারনের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জন্য-সূর্য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ঘড়ি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জল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ঘড়ি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আবিষ্কার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।</a:t>
              </a:r>
              <a:endParaRPr lang="en-US" sz="3600" dirty="0">
                <a:ln w="0"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-76200" y="4495800"/>
              <a:ext cx="586740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৩৬৫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দিনে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বছর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আবিষ্কার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।</a:t>
              </a:r>
              <a:endParaRPr lang="en-US" sz="3600" dirty="0">
                <a:ln w="0"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4800" y="5715000"/>
              <a:ext cx="914400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তারা-দাঁত,চোখ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পেটের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রোগ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নির্ণয়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জানতো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।</a:t>
              </a:r>
              <a:endParaRPr lang="en-US" sz="3600" dirty="0">
                <a:ln w="0"/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" name="5-Point Star 12"/>
          <p:cNvSpPr/>
          <p:nvPr/>
        </p:nvSpPr>
        <p:spPr>
          <a:xfrm>
            <a:off x="457193" y="2398931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457200" y="32004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457200" y="39624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457200" y="47244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457200" y="52578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457200" y="58674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3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209800" y="685800"/>
            <a:ext cx="4648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66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নাও</a:t>
            </a:r>
            <a:endParaRPr lang="en-US" sz="6600" dirty="0">
              <a:solidFill>
                <a:srgbClr val="FFC000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776785" y="2044312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762000" y="2761807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762000" y="4476526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57200" y="2057400"/>
            <a:ext cx="7848600" cy="3741725"/>
            <a:chOff x="457200" y="2057400"/>
            <a:chExt cx="7848600" cy="3741725"/>
          </a:xfrm>
        </p:grpSpPr>
        <p:sp>
          <p:nvSpPr>
            <p:cNvPr id="17" name="Rectangle 16"/>
            <p:cNvSpPr/>
            <p:nvPr/>
          </p:nvSpPr>
          <p:spPr>
            <a:xfrm>
              <a:off x="1143000" y="2057400"/>
              <a:ext cx="716280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n-BD" sz="32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n w="0"/>
                  <a:latin typeface="NikoshBAN" pitchFamily="2" charset="0"/>
                  <a:cs typeface="NikoshBAN" pitchFamily="2" charset="0"/>
                </a:rPr>
                <a:t>মিশরীয়</a:t>
              </a:r>
              <a:r>
                <a:rPr lang="en-US" sz="32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n w="0"/>
                  <a:latin typeface="NikoshBAN" pitchFamily="2" charset="0"/>
                  <a:cs typeface="NikoshBAN" pitchFamily="2" charset="0"/>
                </a:rPr>
                <a:t>সভ্যতার</a:t>
              </a:r>
              <a:r>
                <a:rPr lang="en-US" sz="32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n w="0"/>
                  <a:latin typeface="NikoshBAN" pitchFamily="2" charset="0"/>
                  <a:cs typeface="NikoshBAN" pitchFamily="2" charset="0"/>
                </a:rPr>
                <a:t>সময়কাল</a:t>
              </a:r>
              <a:r>
                <a:rPr lang="en-US" sz="3200" dirty="0" smtClean="0">
                  <a:ln w="0"/>
                  <a:latin typeface="NikoshBAN" pitchFamily="2" charset="0"/>
                  <a:cs typeface="NikoshBAN" pitchFamily="2" charset="0"/>
                </a:rPr>
                <a:t> ছিল-২৫০০ </a:t>
              </a:r>
              <a:r>
                <a:rPr lang="en-US" sz="3200" dirty="0" err="1" smtClean="0">
                  <a:ln w="0"/>
                  <a:latin typeface="NikoshBAN" pitchFamily="2" charset="0"/>
                  <a:cs typeface="NikoshBAN" pitchFamily="2" charset="0"/>
                </a:rPr>
                <a:t>বছরেরও</a:t>
              </a:r>
              <a:r>
                <a:rPr lang="en-US" sz="32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n w="0"/>
                  <a:latin typeface="NikoshBAN" pitchFamily="2" charset="0"/>
                  <a:cs typeface="NikoshBAN" pitchFamily="2" charset="0"/>
                </a:rPr>
                <a:t>বেশী</a:t>
              </a:r>
              <a:r>
                <a:rPr lang="en-US" sz="3200" dirty="0" smtClean="0">
                  <a:ln w="0"/>
                  <a:latin typeface="NikoshBAN" pitchFamily="2" charset="0"/>
                  <a:cs typeface="NikoshBAN" pitchFamily="2" charset="0"/>
                </a:rPr>
                <a:t>।</a:t>
              </a:r>
              <a:endParaRPr lang="en-US" sz="3200" dirty="0">
                <a:ln w="0"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52500" y="2725841"/>
              <a:ext cx="716280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তারা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মূতি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পূজা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জীব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জন্তুর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পূজা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n w="0"/>
                  <a:latin typeface="NikoshBAN" pitchFamily="2" charset="0"/>
                  <a:cs typeface="NikoshBAN" pitchFamily="2" charset="0"/>
                </a:rPr>
                <a:t>করতো</a:t>
              </a:r>
              <a:r>
                <a:rPr lang="en-US" sz="3600" dirty="0" smtClean="0">
                  <a:ln w="0"/>
                  <a:latin typeface="NikoshBAN" pitchFamily="2" charset="0"/>
                  <a:cs typeface="NikoshBAN" pitchFamily="2" charset="0"/>
                </a:rPr>
                <a:t>।</a:t>
              </a:r>
              <a:endParaRPr lang="en-US" sz="3600" dirty="0">
                <a:ln w="0"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55176" y="3455838"/>
              <a:ext cx="6477000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dirty="0" err="1" smtClean="0">
                  <a:ln w="0"/>
                  <a:latin typeface="NikoshBAN" pitchFamily="2" charset="0"/>
                  <a:cs typeface="NikoshBAN" pitchFamily="2" charset="0"/>
                </a:rPr>
                <a:t>সূর্য</a:t>
              </a:r>
              <a:r>
                <a:rPr lang="en-US" sz="40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latin typeface="NikoshBAN" pitchFamily="2" charset="0"/>
                  <a:cs typeface="NikoshBAN" pitchFamily="2" charset="0"/>
                </a:rPr>
                <a:t>দেবতা</a:t>
              </a:r>
              <a:r>
                <a:rPr lang="en-US" sz="4000" dirty="0" smtClean="0">
                  <a:ln w="0"/>
                  <a:latin typeface="NikoshBAN" pitchFamily="2" charset="0"/>
                  <a:cs typeface="NikoshBAN" pitchFamily="2" charset="0"/>
                </a:rPr>
                <a:t> “</a:t>
              </a:r>
              <a:r>
                <a:rPr lang="en-US" sz="4000" dirty="0" err="1" smtClean="0">
                  <a:ln w="0"/>
                  <a:latin typeface="NikoshBAN" pitchFamily="2" charset="0"/>
                  <a:cs typeface="NikoshBAN" pitchFamily="2" charset="0"/>
                </a:rPr>
                <a:t>রে</a:t>
              </a:r>
              <a:r>
                <a:rPr lang="en-US" sz="4000" dirty="0" smtClean="0">
                  <a:ln w="0"/>
                  <a:latin typeface="NikoshBAN" pitchFamily="2" charset="0"/>
                  <a:cs typeface="NikoshBAN" pitchFamily="2" charset="0"/>
                </a:rPr>
                <a:t>” </a:t>
              </a:r>
              <a:r>
                <a:rPr lang="en-US" sz="4000" dirty="0" err="1" smtClean="0">
                  <a:ln w="0"/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4000" dirty="0" smtClean="0">
                  <a:ln w="0"/>
                  <a:latin typeface="NikoshBAN" pitchFamily="2" charset="0"/>
                  <a:cs typeface="NikoshBAN" pitchFamily="2" charset="0"/>
                </a:rPr>
                <a:t> “</a:t>
              </a:r>
              <a:r>
                <a:rPr lang="en-US" sz="4000" dirty="0" err="1" smtClean="0">
                  <a:ln w="0"/>
                  <a:latin typeface="NikoshBAN" pitchFamily="2" charset="0"/>
                  <a:cs typeface="NikoshBAN" pitchFamily="2" charset="0"/>
                </a:rPr>
                <a:t>আমন</a:t>
              </a:r>
              <a:r>
                <a:rPr lang="en-US" sz="40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latin typeface="NikoshBAN" pitchFamily="2" charset="0"/>
                  <a:cs typeface="NikoshBAN" pitchFamily="2" charset="0"/>
                </a:rPr>
                <a:t>রে</a:t>
              </a:r>
              <a:r>
                <a:rPr lang="en-US" sz="4000" dirty="0" smtClean="0">
                  <a:ln w="0"/>
                  <a:latin typeface="NikoshBAN" pitchFamily="2" charset="0"/>
                  <a:cs typeface="NikoshBAN" pitchFamily="2" charset="0"/>
                </a:rPr>
                <a:t>”।</a:t>
              </a:r>
              <a:endParaRPr lang="en-US" sz="4000" dirty="0">
                <a:ln w="0"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40876" y="4313083"/>
              <a:ext cx="6705600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dirty="0" err="1" smtClean="0">
                  <a:ln w="0"/>
                  <a:latin typeface="NikoshBAN" pitchFamily="2" charset="0"/>
                  <a:cs typeface="NikoshBAN" pitchFamily="2" charset="0"/>
                </a:rPr>
                <a:t>তাদের</a:t>
              </a:r>
              <a:r>
                <a:rPr lang="en-US" sz="40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latin typeface="NikoshBAN" pitchFamily="2" charset="0"/>
                  <a:cs typeface="NikoshBAN" pitchFamily="2" charset="0"/>
                </a:rPr>
                <a:t>প্রিয়</a:t>
              </a:r>
              <a:r>
                <a:rPr lang="en-US" sz="40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latin typeface="NikoshBAN" pitchFamily="2" charset="0"/>
                  <a:cs typeface="NikoshBAN" pitchFamily="2" charset="0"/>
                </a:rPr>
                <a:t>রং</a:t>
              </a:r>
              <a:r>
                <a:rPr lang="en-US" sz="40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latin typeface="NikoshBAN" pitchFamily="2" charset="0"/>
                  <a:cs typeface="NikoshBAN" pitchFamily="2" charset="0"/>
                </a:rPr>
                <a:t>ছিল</a:t>
              </a:r>
              <a:r>
                <a:rPr lang="en-US" sz="4000" dirty="0" smtClean="0">
                  <a:ln w="0"/>
                  <a:latin typeface="NikoshBAN" pitchFamily="2" charset="0"/>
                  <a:cs typeface="NikoshBAN" pitchFamily="2" charset="0"/>
                </a:rPr>
                <a:t>- </a:t>
              </a:r>
              <a:r>
                <a:rPr lang="en-US" sz="4000" dirty="0" err="1" smtClean="0">
                  <a:ln w="0"/>
                  <a:latin typeface="NikoshBAN" pitchFamily="2" charset="0"/>
                  <a:cs typeface="NikoshBAN" pitchFamily="2" charset="0"/>
                </a:rPr>
                <a:t>সাদাকালো</a:t>
              </a:r>
              <a:r>
                <a:rPr lang="en-US" sz="4000" dirty="0" smtClean="0">
                  <a:ln w="0"/>
                  <a:latin typeface="NikoshBAN" pitchFamily="2" charset="0"/>
                  <a:cs typeface="NikoshBAN" pitchFamily="2" charset="0"/>
                </a:rPr>
                <a:t>।</a:t>
              </a:r>
              <a:endParaRPr lang="en-US" sz="4000" dirty="0">
                <a:ln w="0"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200" y="5091239"/>
              <a:ext cx="6096000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dirty="0" err="1" smtClean="0">
                  <a:ln w="0"/>
                  <a:latin typeface="NikoshBAN" pitchFamily="2" charset="0"/>
                  <a:cs typeface="NikoshBAN" pitchFamily="2" charset="0"/>
                </a:rPr>
                <a:t>অর্থনীতি</a:t>
              </a:r>
              <a:r>
                <a:rPr lang="en-US" sz="40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latin typeface="NikoshBAN" pitchFamily="2" charset="0"/>
                  <a:cs typeface="NikoshBAN" pitchFamily="2" charset="0"/>
                </a:rPr>
                <a:t>ছিল</a:t>
              </a:r>
              <a:r>
                <a:rPr lang="en-US" sz="4000" dirty="0" smtClean="0">
                  <a:ln w="0"/>
                  <a:latin typeface="NikoshBAN" pitchFamily="2" charset="0"/>
                  <a:cs typeface="NikoshBAN" pitchFamily="2" charset="0"/>
                </a:rPr>
                <a:t>- </a:t>
              </a:r>
              <a:r>
                <a:rPr lang="en-US" sz="4000" dirty="0" err="1" smtClean="0">
                  <a:ln w="0"/>
                  <a:latin typeface="NikoshBAN" pitchFamily="2" charset="0"/>
                  <a:cs typeface="NikoshBAN" pitchFamily="2" charset="0"/>
                </a:rPr>
                <a:t>কৃষি</a:t>
              </a:r>
              <a:r>
                <a:rPr lang="en-US" sz="4000" dirty="0" smtClean="0">
                  <a:ln w="0"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n w="0"/>
                  <a:latin typeface="NikoshBAN" pitchFamily="2" charset="0"/>
                  <a:cs typeface="NikoshBAN" pitchFamily="2" charset="0"/>
                </a:rPr>
                <a:t>নির্ভর</a:t>
              </a:r>
              <a:r>
                <a:rPr lang="en-US" sz="4000" dirty="0" smtClean="0">
                  <a:ln w="0"/>
                  <a:latin typeface="NikoshBAN" pitchFamily="2" charset="0"/>
                  <a:cs typeface="NikoshBAN" pitchFamily="2" charset="0"/>
                </a:rPr>
                <a:t>।</a:t>
              </a:r>
              <a:endParaRPr lang="en-US" sz="4000" dirty="0">
                <a:ln w="0"/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3" name="5-Point Star 22"/>
          <p:cNvSpPr/>
          <p:nvPr/>
        </p:nvSpPr>
        <p:spPr>
          <a:xfrm>
            <a:off x="755176" y="5254682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762000" y="3619281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3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6172200" y="1676400"/>
            <a:ext cx="2286000" cy="1905000"/>
          </a:xfrm>
          <a:prstGeom prst="wedgeEllipseCallout">
            <a:avLst>
              <a:gd name="adj1" fmla="val -126102"/>
              <a:gd name="adj2" fmla="val 76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লিপি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Callout 2"/>
          <p:cNvSpPr/>
          <p:nvPr/>
        </p:nvSpPr>
        <p:spPr>
          <a:xfrm rot="21400926">
            <a:off x="6578395" y="4179418"/>
            <a:ext cx="2286000" cy="1828800"/>
          </a:xfrm>
          <a:prstGeom prst="wedgeEllipseCallout">
            <a:avLst>
              <a:gd name="adj1" fmla="val -122410"/>
              <a:gd name="adj2" fmla="val 5968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:\Users\kabbir\Desktop\New folder (2)\Download\images-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3810000" cy="2286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2" descr="C:\Users\kabbir\Desktop\New folder (2)\Download\egypt-sphinx_6013_600x4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572000"/>
            <a:ext cx="4572000" cy="19861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413573" y="605135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26827" y="1957172"/>
            <a:ext cx="7924800" cy="403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58778" y="2294682"/>
            <a:ext cx="8772396" cy="3487673"/>
            <a:chOff x="356819" y="2201691"/>
            <a:chExt cx="8772396" cy="3487673"/>
          </a:xfrm>
          <a:noFill/>
        </p:grpSpPr>
        <p:sp>
          <p:nvSpPr>
            <p:cNvPr id="9" name="Rectangle 8"/>
            <p:cNvSpPr/>
            <p:nvPr/>
          </p:nvSpPr>
          <p:spPr>
            <a:xfrm>
              <a:off x="1175982" y="2201691"/>
              <a:ext cx="7237880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marL="571500" indent="-571500">
                <a:buFont typeface="Wingdings" panose="05000000000000000000" pitchFamily="2" charset="2"/>
                <a:buChar char="v"/>
              </a:pP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মিশরীয়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সভ্যতা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কোন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নদীর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তীরে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গড়ে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ওঠে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?</a:t>
              </a:r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04415" y="2811291"/>
              <a:ext cx="6247280" cy="830997"/>
            </a:xfrm>
            <a:prstGeom prst="rect">
              <a:avLst/>
            </a:prstGeom>
            <a:grpFill/>
          </p:spPr>
          <p:txBody>
            <a:bodyPr wrap="square" lIns="91440" tIns="45720" rIns="91440" bIns="45720">
              <a:spAutoFit/>
            </a:bodyPr>
            <a:lstStyle/>
            <a:p>
              <a:pPr marL="571500" indent="-571500">
                <a:buFont typeface="Wingdings" panose="05000000000000000000" pitchFamily="2" charset="2"/>
                <a:buChar char="v"/>
              </a:pP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তারা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কয়টি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ব্যঞ্জন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বর্ণ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আবিষ্কার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?</a:t>
              </a:r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6819" y="3530029"/>
              <a:ext cx="5256680" cy="830997"/>
            </a:xfrm>
            <a:prstGeom prst="rect">
              <a:avLst/>
            </a:prstGeom>
            <a:grpFill/>
          </p:spPr>
          <p:txBody>
            <a:bodyPr wrap="square" lIns="91440" tIns="45720" rIns="91440" bIns="45720">
              <a:spAutoFit/>
            </a:bodyPr>
            <a:lstStyle/>
            <a:p>
              <a:pPr marL="571500" indent="-571500" algn="ctr">
                <a:buFont typeface="Wingdings" panose="05000000000000000000" pitchFamily="2" charset="2"/>
                <a:buChar char="v"/>
              </a:pP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হায়ারো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গ্লি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ফিক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?</a:t>
              </a:r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04415" y="4124674"/>
              <a:ext cx="7924800" cy="830997"/>
            </a:xfrm>
            <a:prstGeom prst="rect">
              <a:avLst/>
            </a:prstGeom>
            <a:grpFill/>
          </p:spPr>
          <p:txBody>
            <a:bodyPr wrap="square" lIns="91440" tIns="45720" rIns="91440" bIns="45720">
              <a:spAutoFit/>
            </a:bodyPr>
            <a:lstStyle/>
            <a:p>
              <a:pPr marL="571500" indent="-571500">
                <a:buFont typeface="Wingdings" panose="05000000000000000000" pitchFamily="2" charset="2"/>
                <a:buChar char="v"/>
              </a:pP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নারমার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মেনেস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কে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ছিলেন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?</a:t>
              </a:r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31441" y="4858367"/>
              <a:ext cx="3734555" cy="830997"/>
            </a:xfrm>
            <a:prstGeom prst="rect">
              <a:avLst/>
            </a:prstGeom>
            <a:grpFill/>
          </p:spPr>
          <p:txBody>
            <a:bodyPr wrap="square" lIns="91440" tIns="45720" rIns="91440" bIns="45720">
              <a:spAutoFit/>
            </a:bodyPr>
            <a:lstStyle/>
            <a:p>
              <a:pPr marL="571500" indent="-571500" algn="ctr">
                <a:buFont typeface="Wingdings" panose="05000000000000000000" pitchFamily="2" charset="2"/>
                <a:buChar char="v"/>
              </a:pP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নোম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?</a:t>
              </a:r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08219" y="724406"/>
            <a:ext cx="2972921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মূল্যায়ন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63376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581400"/>
            <a:ext cx="2819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33400" y="2362200"/>
            <a:ext cx="39624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4114800"/>
            <a:ext cx="609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41910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41910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llate 7"/>
          <p:cNvSpPr/>
          <p:nvPr/>
        </p:nvSpPr>
        <p:spPr>
          <a:xfrm>
            <a:off x="2514600" y="4267200"/>
            <a:ext cx="76200" cy="1066800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be 8"/>
          <p:cNvSpPr/>
          <p:nvPr/>
        </p:nvSpPr>
        <p:spPr>
          <a:xfrm>
            <a:off x="1981200" y="5257800"/>
            <a:ext cx="990600" cy="381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Terminator 9"/>
          <p:cNvSpPr/>
          <p:nvPr/>
        </p:nvSpPr>
        <p:spPr>
          <a:xfrm>
            <a:off x="2209800" y="5638800"/>
            <a:ext cx="533400" cy="1524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8600" y="381000"/>
            <a:ext cx="40386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200" y="1196370"/>
            <a:ext cx="8077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৮-১</a:t>
            </a:r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০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62000" y="762000"/>
            <a:ext cx="6670416" cy="4781550"/>
            <a:chOff x="1295400" y="1676400"/>
            <a:chExt cx="6670416" cy="4781550"/>
          </a:xfrm>
        </p:grpSpPr>
        <p:sp>
          <p:nvSpPr>
            <p:cNvPr id="2" name="Rectangle 1"/>
            <p:cNvSpPr/>
            <p:nvPr/>
          </p:nvSpPr>
          <p:spPr>
            <a:xfrm>
              <a:off x="1295400" y="1676400"/>
              <a:ext cx="6670416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8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ধন্যবাদ</a:t>
              </a:r>
              <a:r>
                <a:rPr lang="en-US" sz="8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8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প্রিয়</a:t>
              </a:r>
              <a:r>
                <a:rPr lang="en-US" sz="8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8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শিক্ষার্থী</a:t>
              </a:r>
              <a:endPara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800" y="2743200"/>
              <a:ext cx="6518016" cy="371475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95400" y="152400"/>
            <a:ext cx="6324600" cy="1107996"/>
          </a:xfrm>
          <a:prstGeom prst="rect">
            <a:avLst/>
          </a:prstGeom>
          <a:noFill/>
          <a:ln w="101600" cmpd="sng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endParaRPr lang="en-US" sz="6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14500"/>
            <a:ext cx="7543800" cy="4305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950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9144001" cy="7024118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294" tIns="32148" rIns="64294" bIns="32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66"/>
          </a:p>
        </p:txBody>
      </p:sp>
      <p:sp>
        <p:nvSpPr>
          <p:cNvPr id="3" name="TextBox 2"/>
          <p:cNvSpPr txBox="1"/>
          <p:nvPr/>
        </p:nvSpPr>
        <p:spPr>
          <a:xfrm>
            <a:off x="965229" y="242318"/>
            <a:ext cx="2587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236" y="3434310"/>
            <a:ext cx="4419600" cy="2215991"/>
          </a:xfrm>
          <a:prstGeom prst="rect">
            <a:avLst/>
          </a:prstGeom>
          <a:noFill/>
          <a:ln w="28575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700" dirty="0">
                <a:latin typeface="NikoshBAN" panose="02000000000000000000" pitchFamily="2" charset="0"/>
                <a:cs typeface="NikoshBAN" panose="02000000000000000000" pitchFamily="2" charset="0"/>
              </a:rPr>
              <a:t>আবদুল মজিদ </a:t>
            </a:r>
            <a:r>
              <a:rPr lang="en-US" sz="27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endParaRPr lang="bn-IN" sz="2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1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en-US" sz="2700" dirty="0" err="1">
                <a:latin typeface="NikoshBAN" panose="02000000000000000000" pitchFamily="2" charset="0"/>
                <a:cs typeface="NikoshBAN" panose="02000000000000000000" pitchFamily="2" charset="0"/>
              </a:rPr>
              <a:t>ঈদগাহ্</a:t>
            </a:r>
            <a:r>
              <a:rPr lang="en-US" sz="2700" dirty="0">
                <a:latin typeface="NikoshBAN" panose="02000000000000000000" pitchFamily="2" charset="0"/>
                <a:cs typeface="NikoshBAN" panose="02000000000000000000" pitchFamily="2" charset="0"/>
              </a:rPr>
              <a:t>‌ </a:t>
            </a:r>
            <a:r>
              <a:rPr lang="en-US" sz="27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bn-IN" sz="2700" dirty="0">
                <a:latin typeface="NikoshBAN" panose="02000000000000000000" pitchFamily="2" charset="0"/>
                <a:cs typeface="NikoshBAN" panose="02000000000000000000" pitchFamily="2" charset="0"/>
              </a:rPr>
              <a:t> উচ্চ বিদ্যালয়</a:t>
            </a:r>
          </a:p>
          <a:p>
            <a:r>
              <a:rPr lang="en-US" sz="2100" dirty="0" err="1">
                <a:latin typeface="NikoshBAN" panose="02000000000000000000" pitchFamily="2" charset="0"/>
                <a:cs typeface="NikoshBAN" panose="02000000000000000000" pitchFamily="2" charset="0"/>
              </a:rPr>
              <a:t>ঈদগাঁও,কক্‌সবাজার</a:t>
            </a:r>
            <a:r>
              <a:rPr lang="en-US" sz="21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1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1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1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2100" dirty="0"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lang="en-US" sz="2100" dirty="0">
                <a:latin typeface="NikoshBAN" panose="02000000000000000000" pitchFamily="2" charset="0"/>
                <a:cs typeface="NikoshBAN" panose="02000000000000000000" pitchFamily="2" charset="0"/>
              </a:rPr>
              <a:t>৮৭২১১২২১১</a:t>
            </a:r>
            <a:endParaRPr lang="bn-IN" sz="21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100" dirty="0">
                <a:latin typeface="NikoshBAN" panose="02000000000000000000" pitchFamily="2" charset="0"/>
                <a:cs typeface="NikoshBAN" panose="02000000000000000000" pitchFamily="2" charset="0"/>
              </a:rPr>
              <a:t>ইমেইল</a:t>
            </a:r>
            <a:r>
              <a:rPr lang="en-US" sz="21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1500" dirty="0">
                <a:solidFill>
                  <a:srgbClr val="002060"/>
                </a:solidFill>
                <a:latin typeface="Arial Black" panose="020B0A04020102020204" pitchFamily="34" charset="0"/>
                <a:cs typeface="NikoshBAN" panose="02000000000000000000" pitchFamily="2" charset="0"/>
              </a:rPr>
              <a:t>abdulmajid201973@gmail.com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01173" y="546306"/>
            <a:ext cx="3069733" cy="267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3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বিশ্বসভ্যতা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২য়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মিশরীয়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সভ্যতা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০৯/০৪/২০২০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ইং</a:t>
            </a:r>
            <a:r>
              <a:rPr lang="bn-BD" sz="21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21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1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49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268" y="1170374"/>
            <a:ext cx="2620200" cy="45793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384" y="1054767"/>
            <a:ext cx="2005028" cy="22141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548" y="3292493"/>
            <a:ext cx="2548991" cy="264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842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730" y="3810000"/>
            <a:ext cx="3505200" cy="25678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730" y="838200"/>
            <a:ext cx="3535907" cy="2581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191000"/>
            <a:ext cx="3881477" cy="2362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762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ছবি</a:t>
            </a:r>
            <a:r>
              <a:rPr lang="en-US" sz="3600" dirty="0" smtClean="0"/>
              <a:t> </a:t>
            </a:r>
            <a:r>
              <a:rPr lang="en-US" sz="3600" dirty="0" err="1" smtClean="0"/>
              <a:t>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সভ্যতার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নিদর্শন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139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244334"/>
            <a:ext cx="7543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itchFamily="2" charset="0"/>
                <a:cs typeface="Kalpurush" pitchFamily="2" charset="0"/>
              </a:rPr>
              <a:t>মিশরীয়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itchFamily="2" charset="0"/>
                <a:cs typeface="Kalpurush" pitchFamily="2" charset="0"/>
              </a:rPr>
              <a:t>সভ্যতা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0"/>
            <a:ext cx="533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7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bn-BD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---</a:t>
            </a: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kabbir\Desktop\Download\Homo-sapiens-f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124200"/>
            <a:ext cx="3962400" cy="3429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 descr="C:\Users\kabbir\Desktop\New folder (2)\Download\Ancient-People-Were-Night-Owls-Just-Like-Us-San-F13AKB28253908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124200"/>
            <a:ext cx="4248351" cy="3429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Oval 3"/>
          <p:cNvSpPr/>
          <p:nvPr/>
        </p:nvSpPr>
        <p:spPr>
          <a:xfrm>
            <a:off x="1752600" y="381000"/>
            <a:ext cx="49530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Kalpurush" pitchFamily="2" charset="0"/>
                <a:cs typeface="Kalpurush" pitchFamily="2" charset="0"/>
              </a:rPr>
              <a:t>আদিম</a:t>
            </a:r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6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Kalpurush" pitchFamily="2" charset="0"/>
                <a:cs typeface="Kalpurush" pitchFamily="2" charset="0"/>
              </a:rPr>
              <a:t>মানুষ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kabbir\Desktop\New folder (2)\Download\images-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780390"/>
            <a:ext cx="3419272" cy="3315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C:\Users\kabbir\Desktop\Download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667000"/>
            <a:ext cx="4648200" cy="3657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Rectangle 3"/>
          <p:cNvSpPr/>
          <p:nvPr/>
        </p:nvSpPr>
        <p:spPr>
          <a:xfrm>
            <a:off x="1905000" y="609600"/>
            <a:ext cx="3886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itchFamily="2" charset="0"/>
                <a:cs typeface="Kalpurush" pitchFamily="2" charset="0"/>
              </a:rPr>
              <a:t>পাথর</a:t>
            </a:r>
            <a:r>
              <a:rPr lang="en-US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7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itchFamily="2" charset="0"/>
                <a:cs typeface="Kalpurush" pitchFamily="2" charset="0"/>
              </a:rPr>
              <a:t>যুগ</a:t>
            </a: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kabbir\Desktop\New folder (2)\Download\images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438400"/>
            <a:ext cx="3087182" cy="25059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 descr="C:\Users\kabbir\Desktop\New folder (2)\Download\images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475510"/>
            <a:ext cx="3518052" cy="24688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1524000" y="381000"/>
            <a:ext cx="581120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প্রতিষ্ঠা</a:t>
            </a:r>
            <a:endParaRPr lang="en-US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kabbir\Desktop\New folder (2)\Download\images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2" y="732124"/>
            <a:ext cx="3629807" cy="30965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 descr="C:\Users\kabbir\Desktop\New folder (2)\Download\images-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0580" y="803190"/>
            <a:ext cx="3733800" cy="30293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810409" y="4572000"/>
            <a:ext cx="670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মিশরীয়</a:t>
            </a:r>
            <a:r>
              <a:rPr lang="en-US" sz="7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72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সভ্যতা</a:t>
            </a:r>
            <a:endParaRPr lang="en-US" sz="7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231</Words>
  <Application>Microsoft Office PowerPoint</Application>
  <PresentationFormat>On-screen Show (4:3)</PresentationFormat>
  <Paragraphs>52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Kalpurush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জেনে নাও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kabbir</dc:creator>
  <cp:lastModifiedBy>User</cp:lastModifiedBy>
  <cp:revision>98</cp:revision>
  <dcterms:created xsi:type="dcterms:W3CDTF">2006-08-16T00:00:00Z</dcterms:created>
  <dcterms:modified xsi:type="dcterms:W3CDTF">2020-04-11T08:18:38Z</dcterms:modified>
</cp:coreProperties>
</file>