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19E12-0F88-400A-B5D0-317B707CCB9D}"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US"/>
        </a:p>
      </dgm:t>
    </dgm:pt>
    <dgm:pt modelId="{7C38AFD8-E82B-452C-AF92-EC225F3D6C7E}">
      <dgm:prSet phldrT="[Text]" phldr="1"/>
      <dgm:spPr/>
      <dgm:t>
        <a:bodyPr/>
        <a:lstStyle/>
        <a:p>
          <a:endParaRPr lang="en-US" dirty="0"/>
        </a:p>
      </dgm:t>
    </dgm:pt>
    <dgm:pt modelId="{819B6432-8ED0-45DD-93AC-45D5B690C12E}" type="parTrans" cxnId="{C21314C1-1C2F-4C43-A63E-4639FD9EDE28}">
      <dgm:prSet/>
      <dgm:spPr/>
      <dgm:t>
        <a:bodyPr/>
        <a:lstStyle/>
        <a:p>
          <a:endParaRPr lang="en-US"/>
        </a:p>
      </dgm:t>
    </dgm:pt>
    <dgm:pt modelId="{D118FA3A-5F77-4423-B90A-6A3B43C6FF38}" type="sibTrans" cxnId="{C21314C1-1C2F-4C43-A63E-4639FD9EDE28}">
      <dgm:prSet/>
      <dgm:spPr>
        <a:solidFill>
          <a:srgbClr val="002060"/>
        </a:solidFill>
      </dgm:spPr>
      <dgm:t>
        <a:bodyPr/>
        <a:lstStyle/>
        <a:p>
          <a:endParaRPr lang="en-US"/>
        </a:p>
      </dgm:t>
    </dgm:pt>
    <dgm:pt modelId="{69DAD176-D45F-4684-82E7-D5A38AE3F23A}">
      <dgm:prSet phldrT="[Text]" phldr="1"/>
      <dgm:spPr/>
      <dgm:t>
        <a:bodyPr/>
        <a:lstStyle/>
        <a:p>
          <a:endParaRPr lang="en-US"/>
        </a:p>
      </dgm:t>
    </dgm:pt>
    <dgm:pt modelId="{165C2584-09E2-49EC-96DA-97151EC84B29}" type="parTrans" cxnId="{8B43BA71-C6FD-45A4-9354-E4EF8B21AB7B}">
      <dgm:prSet/>
      <dgm:spPr/>
      <dgm:t>
        <a:bodyPr/>
        <a:lstStyle/>
        <a:p>
          <a:endParaRPr lang="en-US"/>
        </a:p>
      </dgm:t>
    </dgm:pt>
    <dgm:pt modelId="{1BB8DAC8-F2C9-46A3-9490-155FECAA8CF9}" type="sibTrans" cxnId="{8B43BA71-C6FD-45A4-9354-E4EF8B21AB7B}">
      <dgm:prSet/>
      <dgm:spPr>
        <a:solidFill>
          <a:srgbClr val="002060"/>
        </a:solidFill>
      </dgm:spPr>
      <dgm:t>
        <a:bodyPr/>
        <a:lstStyle/>
        <a:p>
          <a:endParaRPr lang="en-US"/>
        </a:p>
      </dgm:t>
    </dgm:pt>
    <dgm:pt modelId="{67BBB9A5-9350-4373-AFC4-E610248631CF}">
      <dgm:prSet phldrT="[Text]" phldr="1"/>
      <dgm:spPr/>
      <dgm:t>
        <a:bodyPr/>
        <a:lstStyle/>
        <a:p>
          <a:endParaRPr lang="en-US"/>
        </a:p>
      </dgm:t>
    </dgm:pt>
    <dgm:pt modelId="{3942AC7F-F7E4-424F-86F2-E1F241569944}" type="parTrans" cxnId="{9A2F2937-F254-4DAB-9D77-A1C36DB4D249}">
      <dgm:prSet/>
      <dgm:spPr/>
      <dgm:t>
        <a:bodyPr/>
        <a:lstStyle/>
        <a:p>
          <a:endParaRPr lang="en-US"/>
        </a:p>
      </dgm:t>
    </dgm:pt>
    <dgm:pt modelId="{A76264FC-CF61-4F9D-8143-567E8629BB92}" type="sibTrans" cxnId="{9A2F2937-F254-4DAB-9D77-A1C36DB4D249}">
      <dgm:prSet/>
      <dgm:spPr>
        <a:solidFill>
          <a:srgbClr val="002060"/>
        </a:solidFill>
      </dgm:spPr>
      <dgm:t>
        <a:bodyPr/>
        <a:lstStyle/>
        <a:p>
          <a:endParaRPr lang="en-US"/>
        </a:p>
      </dgm:t>
    </dgm:pt>
    <dgm:pt modelId="{9EB4C7F4-0218-46D9-AA2C-103C3C4239B7}">
      <dgm:prSet phldrT="[Text]" phldr="1"/>
      <dgm:spPr/>
      <dgm:t>
        <a:bodyPr/>
        <a:lstStyle/>
        <a:p>
          <a:endParaRPr lang="en-US"/>
        </a:p>
      </dgm:t>
    </dgm:pt>
    <dgm:pt modelId="{60ADC93D-9699-40B4-A228-8ABE52D8073B}" type="parTrans" cxnId="{5286CC0C-5279-4CE1-8458-5B4335FA055D}">
      <dgm:prSet/>
      <dgm:spPr/>
      <dgm:t>
        <a:bodyPr/>
        <a:lstStyle/>
        <a:p>
          <a:endParaRPr lang="en-US"/>
        </a:p>
      </dgm:t>
    </dgm:pt>
    <dgm:pt modelId="{EE3EAAA4-5371-4F51-9D6C-0D7CEC07B8E5}" type="sibTrans" cxnId="{5286CC0C-5279-4CE1-8458-5B4335FA055D}">
      <dgm:prSet/>
      <dgm:spPr>
        <a:solidFill>
          <a:srgbClr val="002060"/>
        </a:solidFill>
      </dgm:spPr>
      <dgm:t>
        <a:bodyPr/>
        <a:lstStyle/>
        <a:p>
          <a:endParaRPr lang="en-US"/>
        </a:p>
      </dgm:t>
    </dgm:pt>
    <dgm:pt modelId="{DCD92005-572F-4845-B986-985AF57B7D42}">
      <dgm:prSet phldrT="[Text]" phldr="1"/>
      <dgm:spPr/>
      <dgm:t>
        <a:bodyPr/>
        <a:lstStyle/>
        <a:p>
          <a:endParaRPr lang="en-US" dirty="0"/>
        </a:p>
      </dgm:t>
    </dgm:pt>
    <dgm:pt modelId="{850AEDF2-8380-4BE9-A1BC-E30151015363}" type="parTrans" cxnId="{EEA2A36B-9DC6-465D-A755-51ED5F2A4042}">
      <dgm:prSet/>
      <dgm:spPr/>
      <dgm:t>
        <a:bodyPr/>
        <a:lstStyle/>
        <a:p>
          <a:endParaRPr lang="en-US"/>
        </a:p>
      </dgm:t>
    </dgm:pt>
    <dgm:pt modelId="{1D14640B-34E4-4E88-AEDD-31FFD8A69B56}" type="sibTrans" cxnId="{EEA2A36B-9DC6-465D-A755-51ED5F2A4042}">
      <dgm:prSet/>
      <dgm:spPr>
        <a:solidFill>
          <a:srgbClr val="002060"/>
        </a:solidFill>
      </dgm:spPr>
      <dgm:t>
        <a:bodyPr/>
        <a:lstStyle/>
        <a:p>
          <a:endParaRPr lang="en-US"/>
        </a:p>
      </dgm:t>
    </dgm:pt>
    <dgm:pt modelId="{52F74035-3775-4C06-A207-0E3408B4A0F1}" type="pres">
      <dgm:prSet presAssocID="{3FA19E12-0F88-400A-B5D0-317B707CCB9D}" presName="cycle" presStyleCnt="0">
        <dgm:presLayoutVars>
          <dgm:dir/>
          <dgm:resizeHandles val="exact"/>
        </dgm:presLayoutVars>
      </dgm:prSet>
      <dgm:spPr/>
    </dgm:pt>
    <dgm:pt modelId="{F90D2C2C-C994-44CE-8E75-6459DBE409E8}" type="pres">
      <dgm:prSet presAssocID="{7C38AFD8-E82B-452C-AF92-EC225F3D6C7E}" presName="node" presStyleLbl="node1" presStyleIdx="0" presStyleCnt="5">
        <dgm:presLayoutVars>
          <dgm:bulletEnabled val="1"/>
        </dgm:presLayoutVars>
      </dgm:prSet>
      <dgm:spPr/>
    </dgm:pt>
    <dgm:pt modelId="{E405B6CC-9787-4186-A53E-584EA7F6FD1E}" type="pres">
      <dgm:prSet presAssocID="{D118FA3A-5F77-4423-B90A-6A3B43C6FF38}" presName="sibTrans" presStyleLbl="sibTrans2D1" presStyleIdx="0" presStyleCnt="5"/>
      <dgm:spPr/>
    </dgm:pt>
    <dgm:pt modelId="{FA3AA4E5-FE57-4277-B2C6-F040D9165B5B}" type="pres">
      <dgm:prSet presAssocID="{D118FA3A-5F77-4423-B90A-6A3B43C6FF38}" presName="connectorText" presStyleLbl="sibTrans2D1" presStyleIdx="0" presStyleCnt="5"/>
      <dgm:spPr/>
    </dgm:pt>
    <dgm:pt modelId="{EC43CEF4-0B29-4C57-81A6-9A7A2EE102BF}" type="pres">
      <dgm:prSet presAssocID="{69DAD176-D45F-4684-82E7-D5A38AE3F23A}" presName="node" presStyleLbl="node1" presStyleIdx="1" presStyleCnt="5">
        <dgm:presLayoutVars>
          <dgm:bulletEnabled val="1"/>
        </dgm:presLayoutVars>
      </dgm:prSet>
      <dgm:spPr/>
    </dgm:pt>
    <dgm:pt modelId="{10DE44CE-0D48-4478-BE93-B763330614ED}" type="pres">
      <dgm:prSet presAssocID="{1BB8DAC8-F2C9-46A3-9490-155FECAA8CF9}" presName="sibTrans" presStyleLbl="sibTrans2D1" presStyleIdx="1" presStyleCnt="5"/>
      <dgm:spPr/>
    </dgm:pt>
    <dgm:pt modelId="{0A9FF0B2-BC42-4EE6-9519-14EB4D05EE01}" type="pres">
      <dgm:prSet presAssocID="{1BB8DAC8-F2C9-46A3-9490-155FECAA8CF9}" presName="connectorText" presStyleLbl="sibTrans2D1" presStyleIdx="1" presStyleCnt="5"/>
      <dgm:spPr/>
    </dgm:pt>
    <dgm:pt modelId="{C27CE885-69BB-4289-9B00-4F11F9C8D035}" type="pres">
      <dgm:prSet presAssocID="{67BBB9A5-9350-4373-AFC4-E610248631CF}" presName="node" presStyleLbl="node1" presStyleIdx="2" presStyleCnt="5">
        <dgm:presLayoutVars>
          <dgm:bulletEnabled val="1"/>
        </dgm:presLayoutVars>
      </dgm:prSet>
      <dgm:spPr/>
    </dgm:pt>
    <dgm:pt modelId="{01D020CF-B900-4ACE-B331-26EC84F94C6A}" type="pres">
      <dgm:prSet presAssocID="{A76264FC-CF61-4F9D-8143-567E8629BB92}" presName="sibTrans" presStyleLbl="sibTrans2D1" presStyleIdx="2" presStyleCnt="5"/>
      <dgm:spPr/>
    </dgm:pt>
    <dgm:pt modelId="{ADDB499B-FEF5-4145-B070-0052BA1ACAD4}" type="pres">
      <dgm:prSet presAssocID="{A76264FC-CF61-4F9D-8143-567E8629BB92}" presName="connectorText" presStyleLbl="sibTrans2D1" presStyleIdx="2" presStyleCnt="5"/>
      <dgm:spPr/>
    </dgm:pt>
    <dgm:pt modelId="{A866E239-A71B-49AC-B164-52C58B210546}" type="pres">
      <dgm:prSet presAssocID="{9EB4C7F4-0218-46D9-AA2C-103C3C4239B7}" presName="node" presStyleLbl="node1" presStyleIdx="3" presStyleCnt="5">
        <dgm:presLayoutVars>
          <dgm:bulletEnabled val="1"/>
        </dgm:presLayoutVars>
      </dgm:prSet>
      <dgm:spPr/>
    </dgm:pt>
    <dgm:pt modelId="{402950D6-24D5-44BB-BD49-DC9094B0EF53}" type="pres">
      <dgm:prSet presAssocID="{EE3EAAA4-5371-4F51-9D6C-0D7CEC07B8E5}" presName="sibTrans" presStyleLbl="sibTrans2D1" presStyleIdx="3" presStyleCnt="5"/>
      <dgm:spPr/>
    </dgm:pt>
    <dgm:pt modelId="{A185B7CC-02BB-435A-9575-37E6BFAA3499}" type="pres">
      <dgm:prSet presAssocID="{EE3EAAA4-5371-4F51-9D6C-0D7CEC07B8E5}" presName="connectorText" presStyleLbl="sibTrans2D1" presStyleIdx="3" presStyleCnt="5"/>
      <dgm:spPr/>
    </dgm:pt>
    <dgm:pt modelId="{9EDDD47A-DAC1-42CA-9A24-6C2CADA4002B}" type="pres">
      <dgm:prSet presAssocID="{DCD92005-572F-4845-B986-985AF57B7D42}" presName="node" presStyleLbl="node1" presStyleIdx="4" presStyleCnt="5">
        <dgm:presLayoutVars>
          <dgm:bulletEnabled val="1"/>
        </dgm:presLayoutVars>
      </dgm:prSet>
      <dgm:spPr/>
    </dgm:pt>
    <dgm:pt modelId="{C3B61DB4-C295-4ED1-AA39-201C28F7A8A5}" type="pres">
      <dgm:prSet presAssocID="{1D14640B-34E4-4E88-AEDD-31FFD8A69B56}" presName="sibTrans" presStyleLbl="sibTrans2D1" presStyleIdx="4" presStyleCnt="5"/>
      <dgm:spPr/>
    </dgm:pt>
    <dgm:pt modelId="{D5800E65-E459-403C-BA07-2EE3FF375927}" type="pres">
      <dgm:prSet presAssocID="{1D14640B-34E4-4E88-AEDD-31FFD8A69B56}" presName="connectorText" presStyleLbl="sibTrans2D1" presStyleIdx="4" presStyleCnt="5"/>
      <dgm:spPr/>
    </dgm:pt>
  </dgm:ptLst>
  <dgm:cxnLst>
    <dgm:cxn modelId="{FF911E07-4327-4417-903E-0D804386EC3D}" type="presOf" srcId="{67BBB9A5-9350-4373-AFC4-E610248631CF}" destId="{C27CE885-69BB-4289-9B00-4F11F9C8D035}" srcOrd="0" destOrd="0" presId="urn:microsoft.com/office/officeart/2005/8/layout/cycle2"/>
    <dgm:cxn modelId="{5286CC0C-5279-4CE1-8458-5B4335FA055D}" srcId="{3FA19E12-0F88-400A-B5D0-317B707CCB9D}" destId="{9EB4C7F4-0218-46D9-AA2C-103C3C4239B7}" srcOrd="3" destOrd="0" parTransId="{60ADC93D-9699-40B4-A228-8ABE52D8073B}" sibTransId="{EE3EAAA4-5371-4F51-9D6C-0D7CEC07B8E5}"/>
    <dgm:cxn modelId="{415D830F-1C6B-4008-99CB-38C502AFDEA7}" type="presOf" srcId="{EE3EAAA4-5371-4F51-9D6C-0D7CEC07B8E5}" destId="{A185B7CC-02BB-435A-9575-37E6BFAA3499}" srcOrd="1" destOrd="0" presId="urn:microsoft.com/office/officeart/2005/8/layout/cycle2"/>
    <dgm:cxn modelId="{A28DC111-8983-47DF-8709-A0C999CE3584}" type="presOf" srcId="{DCD92005-572F-4845-B986-985AF57B7D42}" destId="{9EDDD47A-DAC1-42CA-9A24-6C2CADA4002B}" srcOrd="0" destOrd="0" presId="urn:microsoft.com/office/officeart/2005/8/layout/cycle2"/>
    <dgm:cxn modelId="{7BD97824-4DC2-4057-B9C1-5F3A039EA419}" type="presOf" srcId="{1BB8DAC8-F2C9-46A3-9490-155FECAA8CF9}" destId="{10DE44CE-0D48-4478-BE93-B763330614ED}" srcOrd="0" destOrd="0" presId="urn:microsoft.com/office/officeart/2005/8/layout/cycle2"/>
    <dgm:cxn modelId="{9A2F2937-F254-4DAB-9D77-A1C36DB4D249}" srcId="{3FA19E12-0F88-400A-B5D0-317B707CCB9D}" destId="{67BBB9A5-9350-4373-AFC4-E610248631CF}" srcOrd="2" destOrd="0" parTransId="{3942AC7F-F7E4-424F-86F2-E1F241569944}" sibTransId="{A76264FC-CF61-4F9D-8143-567E8629BB92}"/>
    <dgm:cxn modelId="{1A0D7345-6A9E-410A-9CB8-C9BDDBC45CB4}" type="presOf" srcId="{1D14640B-34E4-4E88-AEDD-31FFD8A69B56}" destId="{C3B61DB4-C295-4ED1-AA39-201C28F7A8A5}" srcOrd="0" destOrd="0" presId="urn:microsoft.com/office/officeart/2005/8/layout/cycle2"/>
    <dgm:cxn modelId="{0E78AC46-00E5-4713-8F15-1D0AD8840BE0}" type="presOf" srcId="{EE3EAAA4-5371-4F51-9D6C-0D7CEC07B8E5}" destId="{402950D6-24D5-44BB-BD49-DC9094B0EF53}" srcOrd="0" destOrd="0" presId="urn:microsoft.com/office/officeart/2005/8/layout/cycle2"/>
    <dgm:cxn modelId="{EEA2A36B-9DC6-465D-A755-51ED5F2A4042}" srcId="{3FA19E12-0F88-400A-B5D0-317B707CCB9D}" destId="{DCD92005-572F-4845-B986-985AF57B7D42}" srcOrd="4" destOrd="0" parTransId="{850AEDF2-8380-4BE9-A1BC-E30151015363}" sibTransId="{1D14640B-34E4-4E88-AEDD-31FFD8A69B56}"/>
    <dgm:cxn modelId="{A585DE50-AF20-4758-A9CC-75E6D8AE0D4A}" type="presOf" srcId="{A76264FC-CF61-4F9D-8143-567E8629BB92}" destId="{01D020CF-B900-4ACE-B331-26EC84F94C6A}" srcOrd="0" destOrd="0" presId="urn:microsoft.com/office/officeart/2005/8/layout/cycle2"/>
    <dgm:cxn modelId="{8B43BA71-C6FD-45A4-9354-E4EF8B21AB7B}" srcId="{3FA19E12-0F88-400A-B5D0-317B707CCB9D}" destId="{69DAD176-D45F-4684-82E7-D5A38AE3F23A}" srcOrd="1" destOrd="0" parTransId="{165C2584-09E2-49EC-96DA-97151EC84B29}" sibTransId="{1BB8DAC8-F2C9-46A3-9490-155FECAA8CF9}"/>
    <dgm:cxn modelId="{3464388A-A546-4403-A13B-33FE53AFEF89}" type="presOf" srcId="{D118FA3A-5F77-4423-B90A-6A3B43C6FF38}" destId="{FA3AA4E5-FE57-4277-B2C6-F040D9165B5B}" srcOrd="1" destOrd="0" presId="urn:microsoft.com/office/officeart/2005/8/layout/cycle2"/>
    <dgm:cxn modelId="{6437FC8C-1128-4DA1-A3D4-FB390B6E8D8D}" type="presOf" srcId="{1BB8DAC8-F2C9-46A3-9490-155FECAA8CF9}" destId="{0A9FF0B2-BC42-4EE6-9519-14EB4D05EE01}" srcOrd="1" destOrd="0" presId="urn:microsoft.com/office/officeart/2005/8/layout/cycle2"/>
    <dgm:cxn modelId="{439C908E-7EF8-4BC9-8302-E5E2C7046094}" type="presOf" srcId="{3FA19E12-0F88-400A-B5D0-317B707CCB9D}" destId="{52F74035-3775-4C06-A207-0E3408B4A0F1}" srcOrd="0" destOrd="0" presId="urn:microsoft.com/office/officeart/2005/8/layout/cycle2"/>
    <dgm:cxn modelId="{D1417D9B-DF5A-43E4-AB71-F99264150F8A}" type="presOf" srcId="{A76264FC-CF61-4F9D-8143-567E8629BB92}" destId="{ADDB499B-FEF5-4145-B070-0052BA1ACAD4}" srcOrd="1" destOrd="0" presId="urn:microsoft.com/office/officeart/2005/8/layout/cycle2"/>
    <dgm:cxn modelId="{C21314C1-1C2F-4C43-A63E-4639FD9EDE28}" srcId="{3FA19E12-0F88-400A-B5D0-317B707CCB9D}" destId="{7C38AFD8-E82B-452C-AF92-EC225F3D6C7E}" srcOrd="0" destOrd="0" parTransId="{819B6432-8ED0-45DD-93AC-45D5B690C12E}" sibTransId="{D118FA3A-5F77-4423-B90A-6A3B43C6FF38}"/>
    <dgm:cxn modelId="{1CB9DDC6-3110-44F6-83CE-F1096CE5CC8F}" type="presOf" srcId="{7C38AFD8-E82B-452C-AF92-EC225F3D6C7E}" destId="{F90D2C2C-C994-44CE-8E75-6459DBE409E8}" srcOrd="0" destOrd="0" presId="urn:microsoft.com/office/officeart/2005/8/layout/cycle2"/>
    <dgm:cxn modelId="{6FC758DD-C46C-4400-AA45-04641B944ADC}" type="presOf" srcId="{1D14640B-34E4-4E88-AEDD-31FFD8A69B56}" destId="{D5800E65-E459-403C-BA07-2EE3FF375927}" srcOrd="1" destOrd="0" presId="urn:microsoft.com/office/officeart/2005/8/layout/cycle2"/>
    <dgm:cxn modelId="{A10E67E9-D3E6-49D3-9373-310C2444AC37}" type="presOf" srcId="{D118FA3A-5F77-4423-B90A-6A3B43C6FF38}" destId="{E405B6CC-9787-4186-A53E-584EA7F6FD1E}" srcOrd="0" destOrd="0" presId="urn:microsoft.com/office/officeart/2005/8/layout/cycle2"/>
    <dgm:cxn modelId="{49E790EC-B1F6-481E-BE97-8CE0C104AECC}" type="presOf" srcId="{69DAD176-D45F-4684-82E7-D5A38AE3F23A}" destId="{EC43CEF4-0B29-4C57-81A6-9A7A2EE102BF}" srcOrd="0" destOrd="0" presId="urn:microsoft.com/office/officeart/2005/8/layout/cycle2"/>
    <dgm:cxn modelId="{75A1C8F6-6410-44DE-A08D-F77A50A66CEE}" type="presOf" srcId="{9EB4C7F4-0218-46D9-AA2C-103C3C4239B7}" destId="{A866E239-A71B-49AC-B164-52C58B210546}" srcOrd="0" destOrd="0" presId="urn:microsoft.com/office/officeart/2005/8/layout/cycle2"/>
    <dgm:cxn modelId="{78AE4699-B1ED-4A29-B7A6-E7A8C655ECE9}" type="presParOf" srcId="{52F74035-3775-4C06-A207-0E3408B4A0F1}" destId="{F90D2C2C-C994-44CE-8E75-6459DBE409E8}" srcOrd="0" destOrd="0" presId="urn:microsoft.com/office/officeart/2005/8/layout/cycle2"/>
    <dgm:cxn modelId="{338EC048-6A4E-4668-ACB6-20088E9D0EA9}" type="presParOf" srcId="{52F74035-3775-4C06-A207-0E3408B4A0F1}" destId="{E405B6CC-9787-4186-A53E-584EA7F6FD1E}" srcOrd="1" destOrd="0" presId="urn:microsoft.com/office/officeart/2005/8/layout/cycle2"/>
    <dgm:cxn modelId="{9457D744-1431-41E5-9F3C-5BC85CC2A0F7}" type="presParOf" srcId="{E405B6CC-9787-4186-A53E-584EA7F6FD1E}" destId="{FA3AA4E5-FE57-4277-B2C6-F040D9165B5B}" srcOrd="0" destOrd="0" presId="urn:microsoft.com/office/officeart/2005/8/layout/cycle2"/>
    <dgm:cxn modelId="{E9212AA2-1248-4285-B35B-9269B1A819D4}" type="presParOf" srcId="{52F74035-3775-4C06-A207-0E3408B4A0F1}" destId="{EC43CEF4-0B29-4C57-81A6-9A7A2EE102BF}" srcOrd="2" destOrd="0" presId="urn:microsoft.com/office/officeart/2005/8/layout/cycle2"/>
    <dgm:cxn modelId="{51BA5F5B-C4F3-4AC7-B748-85AD2E2D2270}" type="presParOf" srcId="{52F74035-3775-4C06-A207-0E3408B4A0F1}" destId="{10DE44CE-0D48-4478-BE93-B763330614ED}" srcOrd="3" destOrd="0" presId="urn:microsoft.com/office/officeart/2005/8/layout/cycle2"/>
    <dgm:cxn modelId="{BC20F8EA-09D7-46C9-BCB3-F04765443CC8}" type="presParOf" srcId="{10DE44CE-0D48-4478-BE93-B763330614ED}" destId="{0A9FF0B2-BC42-4EE6-9519-14EB4D05EE01}" srcOrd="0" destOrd="0" presId="urn:microsoft.com/office/officeart/2005/8/layout/cycle2"/>
    <dgm:cxn modelId="{005DADBB-DBD3-4EEC-91BE-86C902A834A9}" type="presParOf" srcId="{52F74035-3775-4C06-A207-0E3408B4A0F1}" destId="{C27CE885-69BB-4289-9B00-4F11F9C8D035}" srcOrd="4" destOrd="0" presId="urn:microsoft.com/office/officeart/2005/8/layout/cycle2"/>
    <dgm:cxn modelId="{BAE6CEB2-3B34-44C3-A58A-79E6B8423E4D}" type="presParOf" srcId="{52F74035-3775-4C06-A207-0E3408B4A0F1}" destId="{01D020CF-B900-4ACE-B331-26EC84F94C6A}" srcOrd="5" destOrd="0" presId="urn:microsoft.com/office/officeart/2005/8/layout/cycle2"/>
    <dgm:cxn modelId="{7D8A83B2-BEF3-468A-BC7D-07B92184D59E}" type="presParOf" srcId="{01D020CF-B900-4ACE-B331-26EC84F94C6A}" destId="{ADDB499B-FEF5-4145-B070-0052BA1ACAD4}" srcOrd="0" destOrd="0" presId="urn:microsoft.com/office/officeart/2005/8/layout/cycle2"/>
    <dgm:cxn modelId="{80D95A7F-193B-4F90-84BA-8F7C8028A6F7}" type="presParOf" srcId="{52F74035-3775-4C06-A207-0E3408B4A0F1}" destId="{A866E239-A71B-49AC-B164-52C58B210546}" srcOrd="6" destOrd="0" presId="urn:microsoft.com/office/officeart/2005/8/layout/cycle2"/>
    <dgm:cxn modelId="{0BFB899B-C0D8-473D-8B28-7E0F79C24881}" type="presParOf" srcId="{52F74035-3775-4C06-A207-0E3408B4A0F1}" destId="{402950D6-24D5-44BB-BD49-DC9094B0EF53}" srcOrd="7" destOrd="0" presId="urn:microsoft.com/office/officeart/2005/8/layout/cycle2"/>
    <dgm:cxn modelId="{2D810357-DCDF-4C0A-969C-20CA19915AF4}" type="presParOf" srcId="{402950D6-24D5-44BB-BD49-DC9094B0EF53}" destId="{A185B7CC-02BB-435A-9575-37E6BFAA3499}" srcOrd="0" destOrd="0" presId="urn:microsoft.com/office/officeart/2005/8/layout/cycle2"/>
    <dgm:cxn modelId="{491642CF-E9F5-4E19-B1B6-9B90F2DB0149}" type="presParOf" srcId="{52F74035-3775-4C06-A207-0E3408B4A0F1}" destId="{9EDDD47A-DAC1-42CA-9A24-6C2CADA4002B}" srcOrd="8" destOrd="0" presId="urn:microsoft.com/office/officeart/2005/8/layout/cycle2"/>
    <dgm:cxn modelId="{FB78195C-698F-44DF-9329-C8C2D76AE34B}" type="presParOf" srcId="{52F74035-3775-4C06-A207-0E3408B4A0F1}" destId="{C3B61DB4-C295-4ED1-AA39-201C28F7A8A5}" srcOrd="9" destOrd="0" presId="urn:microsoft.com/office/officeart/2005/8/layout/cycle2"/>
    <dgm:cxn modelId="{EFF6AE71-4BBD-4165-B19D-920729D73158}" type="presParOf" srcId="{C3B61DB4-C295-4ED1-AA39-201C28F7A8A5}" destId="{D5800E65-E459-403C-BA07-2EE3FF37592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38DD41-1117-43E5-9798-AA39B5770D9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4C8AAAC-06E5-44FF-87D5-20F63FF31EA8}">
      <dgm:prSet phldrT="[Text]" phldr="1"/>
      <dgm:spPr/>
      <dgm:t>
        <a:bodyPr/>
        <a:lstStyle/>
        <a:p>
          <a:endParaRPr lang="en-US"/>
        </a:p>
      </dgm:t>
    </dgm:pt>
    <dgm:pt modelId="{D51331BC-2385-4EA6-A907-AC0721E84287}" type="parTrans" cxnId="{9A8D549A-A346-4749-8B2D-8F018BD66B31}">
      <dgm:prSet/>
      <dgm:spPr/>
      <dgm:t>
        <a:bodyPr/>
        <a:lstStyle/>
        <a:p>
          <a:endParaRPr lang="en-US"/>
        </a:p>
      </dgm:t>
    </dgm:pt>
    <dgm:pt modelId="{9C2BBA9D-EB7C-4504-BEC0-526751F304AC}" type="sibTrans" cxnId="{9A8D549A-A346-4749-8B2D-8F018BD66B31}">
      <dgm:prSet/>
      <dgm:spPr/>
      <dgm:t>
        <a:bodyPr/>
        <a:lstStyle/>
        <a:p>
          <a:endParaRPr lang="en-US"/>
        </a:p>
      </dgm:t>
    </dgm:pt>
    <dgm:pt modelId="{1B295862-F8D9-4CFF-A8CA-85A1B806EC29}">
      <dgm:prSet phldrT="[Text]" phldr="1"/>
      <dgm:spPr/>
      <dgm:t>
        <a:bodyPr/>
        <a:lstStyle/>
        <a:p>
          <a:endParaRPr lang="en-US"/>
        </a:p>
      </dgm:t>
    </dgm:pt>
    <dgm:pt modelId="{2E4F2B83-F9B6-4BD9-B10C-558AA3BBBF10}" type="parTrans" cxnId="{DB3410C8-DDB6-40A0-9BDA-270E0F211240}">
      <dgm:prSet/>
      <dgm:spPr/>
      <dgm:t>
        <a:bodyPr/>
        <a:lstStyle/>
        <a:p>
          <a:endParaRPr lang="en-US"/>
        </a:p>
      </dgm:t>
    </dgm:pt>
    <dgm:pt modelId="{F082C0BF-0520-4940-9E24-0DE1D2B22B15}" type="sibTrans" cxnId="{DB3410C8-DDB6-40A0-9BDA-270E0F211240}">
      <dgm:prSet/>
      <dgm:spPr>
        <a:solidFill>
          <a:schemeClr val="accent2">
            <a:lumMod val="75000"/>
          </a:schemeClr>
        </a:solidFill>
      </dgm:spPr>
      <dgm:t>
        <a:bodyPr/>
        <a:lstStyle/>
        <a:p>
          <a:endParaRPr lang="en-US"/>
        </a:p>
      </dgm:t>
    </dgm:pt>
    <dgm:pt modelId="{1DE9E874-E66E-4224-B658-E8EEA03D57FC}">
      <dgm:prSet phldrT="[Text]" phldr="1"/>
      <dgm:spPr/>
      <dgm:t>
        <a:bodyPr/>
        <a:lstStyle/>
        <a:p>
          <a:endParaRPr lang="en-US" dirty="0"/>
        </a:p>
      </dgm:t>
    </dgm:pt>
    <dgm:pt modelId="{BB0B0855-C51B-4217-974A-AB9E30312EE8}" type="parTrans" cxnId="{7D7CED48-96D3-4EB6-8037-3C33D253E732}">
      <dgm:prSet/>
      <dgm:spPr/>
      <dgm:t>
        <a:bodyPr/>
        <a:lstStyle/>
        <a:p>
          <a:endParaRPr lang="en-US"/>
        </a:p>
      </dgm:t>
    </dgm:pt>
    <dgm:pt modelId="{CD387A5E-BC58-4C73-9E2D-66C488C05083}" type="sibTrans" cxnId="{7D7CED48-96D3-4EB6-8037-3C33D253E732}">
      <dgm:prSet/>
      <dgm:spPr>
        <a:solidFill>
          <a:schemeClr val="accent2">
            <a:lumMod val="50000"/>
          </a:schemeClr>
        </a:solidFill>
      </dgm:spPr>
      <dgm:t>
        <a:bodyPr/>
        <a:lstStyle/>
        <a:p>
          <a:endParaRPr lang="en-US"/>
        </a:p>
      </dgm:t>
    </dgm:pt>
    <dgm:pt modelId="{882481EC-A397-4FCD-B2D1-669C8EC36F1C}">
      <dgm:prSet phldrT="[Text]" phldr="1"/>
      <dgm:spPr/>
      <dgm:t>
        <a:bodyPr/>
        <a:lstStyle/>
        <a:p>
          <a:endParaRPr lang="en-US"/>
        </a:p>
      </dgm:t>
    </dgm:pt>
    <dgm:pt modelId="{4E2963FB-0CA2-4A04-A2F5-91292CF1D652}" type="parTrans" cxnId="{4F348809-A3BD-4770-90CD-F8AE33675DEC}">
      <dgm:prSet/>
      <dgm:spPr/>
      <dgm:t>
        <a:bodyPr/>
        <a:lstStyle/>
        <a:p>
          <a:endParaRPr lang="en-US"/>
        </a:p>
      </dgm:t>
    </dgm:pt>
    <dgm:pt modelId="{A5E3B16D-7E7C-4AA8-930C-562EFE18A512}" type="sibTrans" cxnId="{4F348809-A3BD-4770-90CD-F8AE33675DEC}">
      <dgm:prSet/>
      <dgm:spPr>
        <a:solidFill>
          <a:schemeClr val="accent2">
            <a:lumMod val="50000"/>
          </a:schemeClr>
        </a:solidFill>
        <a:ln>
          <a:solidFill>
            <a:schemeClr val="accent2">
              <a:lumMod val="50000"/>
            </a:schemeClr>
          </a:solidFill>
        </a:ln>
      </dgm:spPr>
      <dgm:t>
        <a:bodyPr/>
        <a:lstStyle/>
        <a:p>
          <a:endParaRPr lang="en-US"/>
        </a:p>
      </dgm:t>
    </dgm:pt>
    <dgm:pt modelId="{56C96E2B-DC5E-4D53-B471-B99163481C36}">
      <dgm:prSet phldrT="[Text]" phldr="1"/>
      <dgm:spPr/>
      <dgm:t>
        <a:bodyPr/>
        <a:lstStyle/>
        <a:p>
          <a:endParaRPr lang="en-US"/>
        </a:p>
      </dgm:t>
    </dgm:pt>
    <dgm:pt modelId="{B92255E3-428D-43AF-B256-A87CAE891B73}" type="parTrans" cxnId="{30B96F01-4763-4E00-8E09-576F85A1CE04}">
      <dgm:prSet/>
      <dgm:spPr/>
      <dgm:t>
        <a:bodyPr/>
        <a:lstStyle/>
        <a:p>
          <a:endParaRPr lang="en-US"/>
        </a:p>
      </dgm:t>
    </dgm:pt>
    <dgm:pt modelId="{37863E68-96D1-42E0-BCB1-F8A02DCB67E8}" type="sibTrans" cxnId="{30B96F01-4763-4E00-8E09-576F85A1CE04}">
      <dgm:prSet/>
      <dgm:spPr>
        <a:solidFill>
          <a:schemeClr val="accent2">
            <a:lumMod val="50000"/>
          </a:schemeClr>
        </a:solidFill>
      </dgm:spPr>
      <dgm:t>
        <a:bodyPr/>
        <a:lstStyle/>
        <a:p>
          <a:endParaRPr lang="en-US"/>
        </a:p>
      </dgm:t>
    </dgm:pt>
    <dgm:pt modelId="{885C930A-4AAA-4383-A7AC-64F5249AD692}" type="pres">
      <dgm:prSet presAssocID="{A738DD41-1117-43E5-9798-AA39B5770D9F}" presName="Name0" presStyleCnt="0">
        <dgm:presLayoutVars>
          <dgm:chMax val="1"/>
          <dgm:dir/>
          <dgm:animLvl val="ctr"/>
          <dgm:resizeHandles val="exact"/>
        </dgm:presLayoutVars>
      </dgm:prSet>
      <dgm:spPr/>
    </dgm:pt>
    <dgm:pt modelId="{94D1F55A-7EF9-4E5C-A520-10FC2D5680AD}" type="pres">
      <dgm:prSet presAssocID="{E4C8AAAC-06E5-44FF-87D5-20F63FF31EA8}" presName="centerShape" presStyleLbl="node0" presStyleIdx="0" presStyleCnt="1"/>
      <dgm:spPr/>
    </dgm:pt>
    <dgm:pt modelId="{70C56BCB-14A1-4D01-BE05-94EEE244F02E}" type="pres">
      <dgm:prSet presAssocID="{1B295862-F8D9-4CFF-A8CA-85A1B806EC29}" presName="node" presStyleLbl="node1" presStyleIdx="0" presStyleCnt="4">
        <dgm:presLayoutVars>
          <dgm:bulletEnabled val="1"/>
        </dgm:presLayoutVars>
      </dgm:prSet>
      <dgm:spPr/>
    </dgm:pt>
    <dgm:pt modelId="{14992DE7-D912-474D-BC07-D8B67DE777AA}" type="pres">
      <dgm:prSet presAssocID="{1B295862-F8D9-4CFF-A8CA-85A1B806EC29}" presName="dummy" presStyleCnt="0"/>
      <dgm:spPr/>
    </dgm:pt>
    <dgm:pt modelId="{014E4D69-FAB2-45FE-A6D4-260DF9222B29}" type="pres">
      <dgm:prSet presAssocID="{F082C0BF-0520-4940-9E24-0DE1D2B22B15}" presName="sibTrans" presStyleLbl="sibTrans2D1" presStyleIdx="0" presStyleCnt="4"/>
      <dgm:spPr/>
    </dgm:pt>
    <dgm:pt modelId="{D169CE0F-0BC4-4BF3-A1F5-DCB85038E6C9}" type="pres">
      <dgm:prSet presAssocID="{1DE9E874-E66E-4224-B658-E8EEA03D57FC}" presName="node" presStyleLbl="node1" presStyleIdx="1" presStyleCnt="4">
        <dgm:presLayoutVars>
          <dgm:bulletEnabled val="1"/>
        </dgm:presLayoutVars>
      </dgm:prSet>
      <dgm:spPr/>
    </dgm:pt>
    <dgm:pt modelId="{778C50C3-734D-481C-8DEF-503CC1C9DB36}" type="pres">
      <dgm:prSet presAssocID="{1DE9E874-E66E-4224-B658-E8EEA03D57FC}" presName="dummy" presStyleCnt="0"/>
      <dgm:spPr/>
    </dgm:pt>
    <dgm:pt modelId="{E8EF35BC-682D-4F4A-93CA-9AD97078F9CB}" type="pres">
      <dgm:prSet presAssocID="{CD387A5E-BC58-4C73-9E2D-66C488C05083}" presName="sibTrans" presStyleLbl="sibTrans2D1" presStyleIdx="1" presStyleCnt="4"/>
      <dgm:spPr/>
    </dgm:pt>
    <dgm:pt modelId="{218FE462-7A22-4B8D-B5E6-D2B3DE0BE163}" type="pres">
      <dgm:prSet presAssocID="{882481EC-A397-4FCD-B2D1-669C8EC36F1C}" presName="node" presStyleLbl="node1" presStyleIdx="2" presStyleCnt="4">
        <dgm:presLayoutVars>
          <dgm:bulletEnabled val="1"/>
        </dgm:presLayoutVars>
      </dgm:prSet>
      <dgm:spPr/>
    </dgm:pt>
    <dgm:pt modelId="{A7BE8531-9162-4099-B1DA-AB4827347241}" type="pres">
      <dgm:prSet presAssocID="{882481EC-A397-4FCD-B2D1-669C8EC36F1C}" presName="dummy" presStyleCnt="0"/>
      <dgm:spPr/>
    </dgm:pt>
    <dgm:pt modelId="{B5FDE8EA-1416-486A-A1E0-A8F5DFDEFD13}" type="pres">
      <dgm:prSet presAssocID="{A5E3B16D-7E7C-4AA8-930C-562EFE18A512}" presName="sibTrans" presStyleLbl="sibTrans2D1" presStyleIdx="2" presStyleCnt="4"/>
      <dgm:spPr/>
    </dgm:pt>
    <dgm:pt modelId="{32E1D8F3-E937-46E3-94D0-C6971AD32FD0}" type="pres">
      <dgm:prSet presAssocID="{56C96E2B-DC5E-4D53-B471-B99163481C36}" presName="node" presStyleLbl="node1" presStyleIdx="3" presStyleCnt="4">
        <dgm:presLayoutVars>
          <dgm:bulletEnabled val="1"/>
        </dgm:presLayoutVars>
      </dgm:prSet>
      <dgm:spPr/>
    </dgm:pt>
    <dgm:pt modelId="{C68DF40C-4685-423D-B2DE-7D0208FAE0FF}" type="pres">
      <dgm:prSet presAssocID="{56C96E2B-DC5E-4D53-B471-B99163481C36}" presName="dummy" presStyleCnt="0"/>
      <dgm:spPr/>
    </dgm:pt>
    <dgm:pt modelId="{6A222521-3EE1-4405-A58E-9F84DABA6A0D}" type="pres">
      <dgm:prSet presAssocID="{37863E68-96D1-42E0-BCB1-F8A02DCB67E8}" presName="sibTrans" presStyleLbl="sibTrans2D1" presStyleIdx="3" presStyleCnt="4"/>
      <dgm:spPr/>
    </dgm:pt>
  </dgm:ptLst>
  <dgm:cxnLst>
    <dgm:cxn modelId="{30B96F01-4763-4E00-8E09-576F85A1CE04}" srcId="{E4C8AAAC-06E5-44FF-87D5-20F63FF31EA8}" destId="{56C96E2B-DC5E-4D53-B471-B99163481C36}" srcOrd="3" destOrd="0" parTransId="{B92255E3-428D-43AF-B256-A87CAE891B73}" sibTransId="{37863E68-96D1-42E0-BCB1-F8A02DCB67E8}"/>
    <dgm:cxn modelId="{5203FE01-3BB4-4058-AFB3-B95C78676A24}" type="presOf" srcId="{56C96E2B-DC5E-4D53-B471-B99163481C36}" destId="{32E1D8F3-E937-46E3-94D0-C6971AD32FD0}" srcOrd="0" destOrd="0" presId="urn:microsoft.com/office/officeart/2005/8/layout/radial6"/>
    <dgm:cxn modelId="{CBAC3B07-0B8B-4BA4-B107-1A27134C6970}" type="presOf" srcId="{1B295862-F8D9-4CFF-A8CA-85A1B806EC29}" destId="{70C56BCB-14A1-4D01-BE05-94EEE244F02E}" srcOrd="0" destOrd="0" presId="urn:microsoft.com/office/officeart/2005/8/layout/radial6"/>
    <dgm:cxn modelId="{4F348809-A3BD-4770-90CD-F8AE33675DEC}" srcId="{E4C8AAAC-06E5-44FF-87D5-20F63FF31EA8}" destId="{882481EC-A397-4FCD-B2D1-669C8EC36F1C}" srcOrd="2" destOrd="0" parTransId="{4E2963FB-0CA2-4A04-A2F5-91292CF1D652}" sibTransId="{A5E3B16D-7E7C-4AA8-930C-562EFE18A512}"/>
    <dgm:cxn modelId="{0869E812-F19B-46EA-A8B4-922164E71E6C}" type="presOf" srcId="{E4C8AAAC-06E5-44FF-87D5-20F63FF31EA8}" destId="{94D1F55A-7EF9-4E5C-A520-10FC2D5680AD}" srcOrd="0" destOrd="0" presId="urn:microsoft.com/office/officeart/2005/8/layout/radial6"/>
    <dgm:cxn modelId="{B5CE631D-F86E-48D2-9D82-365AD67236C0}" type="presOf" srcId="{1DE9E874-E66E-4224-B658-E8EEA03D57FC}" destId="{D169CE0F-0BC4-4BF3-A1F5-DCB85038E6C9}" srcOrd="0" destOrd="0" presId="urn:microsoft.com/office/officeart/2005/8/layout/radial6"/>
    <dgm:cxn modelId="{8AD14534-6134-41F9-ACC7-A88DC5E2FEEB}" type="presOf" srcId="{CD387A5E-BC58-4C73-9E2D-66C488C05083}" destId="{E8EF35BC-682D-4F4A-93CA-9AD97078F9CB}" srcOrd="0" destOrd="0" presId="urn:microsoft.com/office/officeart/2005/8/layout/radial6"/>
    <dgm:cxn modelId="{54D49544-3E5F-4884-8921-DF41E12554C4}" type="presOf" srcId="{A5E3B16D-7E7C-4AA8-930C-562EFE18A512}" destId="{B5FDE8EA-1416-486A-A1E0-A8F5DFDEFD13}" srcOrd="0" destOrd="0" presId="urn:microsoft.com/office/officeart/2005/8/layout/radial6"/>
    <dgm:cxn modelId="{7D7CED48-96D3-4EB6-8037-3C33D253E732}" srcId="{E4C8AAAC-06E5-44FF-87D5-20F63FF31EA8}" destId="{1DE9E874-E66E-4224-B658-E8EEA03D57FC}" srcOrd="1" destOrd="0" parTransId="{BB0B0855-C51B-4217-974A-AB9E30312EE8}" sibTransId="{CD387A5E-BC58-4C73-9E2D-66C488C05083}"/>
    <dgm:cxn modelId="{9A8D549A-A346-4749-8B2D-8F018BD66B31}" srcId="{A738DD41-1117-43E5-9798-AA39B5770D9F}" destId="{E4C8AAAC-06E5-44FF-87D5-20F63FF31EA8}" srcOrd="0" destOrd="0" parTransId="{D51331BC-2385-4EA6-A907-AC0721E84287}" sibTransId="{9C2BBA9D-EB7C-4504-BEC0-526751F304AC}"/>
    <dgm:cxn modelId="{1DF2D2A5-C0F8-4564-AD37-9ACD36B0D82E}" type="presOf" srcId="{882481EC-A397-4FCD-B2D1-669C8EC36F1C}" destId="{218FE462-7A22-4B8D-B5E6-D2B3DE0BE163}" srcOrd="0" destOrd="0" presId="urn:microsoft.com/office/officeart/2005/8/layout/radial6"/>
    <dgm:cxn modelId="{71A5F1A9-F75F-462F-B3ED-8910665208BE}" type="presOf" srcId="{A738DD41-1117-43E5-9798-AA39B5770D9F}" destId="{885C930A-4AAA-4383-A7AC-64F5249AD692}" srcOrd="0" destOrd="0" presId="urn:microsoft.com/office/officeart/2005/8/layout/radial6"/>
    <dgm:cxn modelId="{374BDCB0-F731-4943-8EEF-CCA193424512}" type="presOf" srcId="{F082C0BF-0520-4940-9E24-0DE1D2B22B15}" destId="{014E4D69-FAB2-45FE-A6D4-260DF9222B29}" srcOrd="0" destOrd="0" presId="urn:microsoft.com/office/officeart/2005/8/layout/radial6"/>
    <dgm:cxn modelId="{DB3410C8-DDB6-40A0-9BDA-270E0F211240}" srcId="{E4C8AAAC-06E5-44FF-87D5-20F63FF31EA8}" destId="{1B295862-F8D9-4CFF-A8CA-85A1B806EC29}" srcOrd="0" destOrd="0" parTransId="{2E4F2B83-F9B6-4BD9-B10C-558AA3BBBF10}" sibTransId="{F082C0BF-0520-4940-9E24-0DE1D2B22B15}"/>
    <dgm:cxn modelId="{B15A8ACC-40E5-46D5-B2F8-508C11562F8A}" type="presOf" srcId="{37863E68-96D1-42E0-BCB1-F8A02DCB67E8}" destId="{6A222521-3EE1-4405-A58E-9F84DABA6A0D}" srcOrd="0" destOrd="0" presId="urn:microsoft.com/office/officeart/2005/8/layout/radial6"/>
    <dgm:cxn modelId="{E3062AD7-8C17-4D6D-99BA-F6FA68C95594}" type="presParOf" srcId="{885C930A-4AAA-4383-A7AC-64F5249AD692}" destId="{94D1F55A-7EF9-4E5C-A520-10FC2D5680AD}" srcOrd="0" destOrd="0" presId="urn:microsoft.com/office/officeart/2005/8/layout/radial6"/>
    <dgm:cxn modelId="{BEB5C9FA-3F9E-4AEC-8D23-EBB87593D039}" type="presParOf" srcId="{885C930A-4AAA-4383-A7AC-64F5249AD692}" destId="{70C56BCB-14A1-4D01-BE05-94EEE244F02E}" srcOrd="1" destOrd="0" presId="urn:microsoft.com/office/officeart/2005/8/layout/radial6"/>
    <dgm:cxn modelId="{36F624AE-6AF9-4549-A554-072FA53E8D61}" type="presParOf" srcId="{885C930A-4AAA-4383-A7AC-64F5249AD692}" destId="{14992DE7-D912-474D-BC07-D8B67DE777AA}" srcOrd="2" destOrd="0" presId="urn:microsoft.com/office/officeart/2005/8/layout/radial6"/>
    <dgm:cxn modelId="{8987DA86-F48C-4489-9D18-B49C06DE98F6}" type="presParOf" srcId="{885C930A-4AAA-4383-A7AC-64F5249AD692}" destId="{014E4D69-FAB2-45FE-A6D4-260DF9222B29}" srcOrd="3" destOrd="0" presId="urn:microsoft.com/office/officeart/2005/8/layout/radial6"/>
    <dgm:cxn modelId="{39246CF4-80D1-4E97-80A7-01FBBC947F55}" type="presParOf" srcId="{885C930A-4AAA-4383-A7AC-64F5249AD692}" destId="{D169CE0F-0BC4-4BF3-A1F5-DCB85038E6C9}" srcOrd="4" destOrd="0" presId="urn:microsoft.com/office/officeart/2005/8/layout/radial6"/>
    <dgm:cxn modelId="{76F905D3-5366-471C-B6A4-2EC1C44CC163}" type="presParOf" srcId="{885C930A-4AAA-4383-A7AC-64F5249AD692}" destId="{778C50C3-734D-481C-8DEF-503CC1C9DB36}" srcOrd="5" destOrd="0" presId="urn:microsoft.com/office/officeart/2005/8/layout/radial6"/>
    <dgm:cxn modelId="{489E5C53-622B-4751-8915-F6B376148F27}" type="presParOf" srcId="{885C930A-4AAA-4383-A7AC-64F5249AD692}" destId="{E8EF35BC-682D-4F4A-93CA-9AD97078F9CB}" srcOrd="6" destOrd="0" presId="urn:microsoft.com/office/officeart/2005/8/layout/radial6"/>
    <dgm:cxn modelId="{441A1403-DD9B-40E8-9173-0A2FF75DCCD7}" type="presParOf" srcId="{885C930A-4AAA-4383-A7AC-64F5249AD692}" destId="{218FE462-7A22-4B8D-B5E6-D2B3DE0BE163}" srcOrd="7" destOrd="0" presId="urn:microsoft.com/office/officeart/2005/8/layout/radial6"/>
    <dgm:cxn modelId="{139F1BEE-F895-4F9F-AFEE-3FAB90EFBFD0}" type="presParOf" srcId="{885C930A-4AAA-4383-A7AC-64F5249AD692}" destId="{A7BE8531-9162-4099-B1DA-AB4827347241}" srcOrd="8" destOrd="0" presId="urn:microsoft.com/office/officeart/2005/8/layout/radial6"/>
    <dgm:cxn modelId="{8B25F6A4-CC57-478E-A2BA-DB9C309BB3C2}" type="presParOf" srcId="{885C930A-4AAA-4383-A7AC-64F5249AD692}" destId="{B5FDE8EA-1416-486A-A1E0-A8F5DFDEFD13}" srcOrd="9" destOrd="0" presId="urn:microsoft.com/office/officeart/2005/8/layout/radial6"/>
    <dgm:cxn modelId="{E397EF85-F591-41A5-ACBA-81122FC857E9}" type="presParOf" srcId="{885C930A-4AAA-4383-A7AC-64F5249AD692}" destId="{32E1D8F3-E937-46E3-94D0-C6971AD32FD0}" srcOrd="10" destOrd="0" presId="urn:microsoft.com/office/officeart/2005/8/layout/radial6"/>
    <dgm:cxn modelId="{8D63997F-98EB-418F-A372-C6EBDAF1BBC8}" type="presParOf" srcId="{885C930A-4AAA-4383-A7AC-64F5249AD692}" destId="{C68DF40C-4685-423D-B2DE-7D0208FAE0FF}" srcOrd="11" destOrd="0" presId="urn:microsoft.com/office/officeart/2005/8/layout/radial6"/>
    <dgm:cxn modelId="{AC1972BB-757D-47C2-9374-8A3F3A8C11DD}" type="presParOf" srcId="{885C930A-4AAA-4383-A7AC-64F5249AD692}" destId="{6A222521-3EE1-4405-A58E-9F84DABA6A0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D2C2C-C994-44CE-8E75-6459DBE409E8}">
      <dsp:nvSpPr>
        <dsp:cNvPr id="0" name=""/>
        <dsp:cNvSpPr/>
      </dsp:nvSpPr>
      <dsp:spPr>
        <a:xfrm>
          <a:off x="4107656" y="1155"/>
          <a:ext cx="1944687" cy="1944687"/>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4392449" y="285948"/>
        <a:ext cx="1375101" cy="1375101"/>
      </dsp:txXfrm>
    </dsp:sp>
    <dsp:sp modelId="{E405B6CC-9787-4186-A53E-584EA7F6FD1E}">
      <dsp:nvSpPr>
        <dsp:cNvPr id="0" name=""/>
        <dsp:cNvSpPr/>
      </dsp:nvSpPr>
      <dsp:spPr>
        <a:xfrm rot="2160000">
          <a:off x="5991314" y="1495892"/>
          <a:ext cx="518759" cy="656332"/>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006175" y="1581420"/>
        <a:ext cx="363131" cy="393800"/>
      </dsp:txXfrm>
    </dsp:sp>
    <dsp:sp modelId="{EC43CEF4-0B29-4C57-81A6-9A7A2EE102BF}">
      <dsp:nvSpPr>
        <dsp:cNvPr id="0" name=""/>
        <dsp:cNvSpPr/>
      </dsp:nvSpPr>
      <dsp:spPr>
        <a:xfrm>
          <a:off x="6472800" y="1719533"/>
          <a:ext cx="1944687" cy="1944687"/>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6757593" y="2004326"/>
        <a:ext cx="1375101" cy="1375101"/>
      </dsp:txXfrm>
    </dsp:sp>
    <dsp:sp modelId="{10DE44CE-0D48-4478-BE93-B763330614ED}">
      <dsp:nvSpPr>
        <dsp:cNvPr id="0" name=""/>
        <dsp:cNvSpPr/>
      </dsp:nvSpPr>
      <dsp:spPr>
        <a:xfrm rot="6480000">
          <a:off x="6738599" y="3739944"/>
          <a:ext cx="518759" cy="656332"/>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6840459" y="3797204"/>
        <a:ext cx="363131" cy="393800"/>
      </dsp:txXfrm>
    </dsp:sp>
    <dsp:sp modelId="{C27CE885-69BB-4289-9B00-4F11F9C8D035}">
      <dsp:nvSpPr>
        <dsp:cNvPr id="0" name=""/>
        <dsp:cNvSpPr/>
      </dsp:nvSpPr>
      <dsp:spPr>
        <a:xfrm>
          <a:off x="5569395" y="4499926"/>
          <a:ext cx="1944687" cy="1944687"/>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5854188" y="4784719"/>
        <a:ext cx="1375101" cy="1375101"/>
      </dsp:txXfrm>
    </dsp:sp>
    <dsp:sp modelId="{01D020CF-B900-4ACE-B331-26EC84F94C6A}">
      <dsp:nvSpPr>
        <dsp:cNvPr id="0" name=""/>
        <dsp:cNvSpPr/>
      </dsp:nvSpPr>
      <dsp:spPr>
        <a:xfrm rot="10800000">
          <a:off x="4835302" y="5144104"/>
          <a:ext cx="518759" cy="656332"/>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4990930" y="5275370"/>
        <a:ext cx="363131" cy="393800"/>
      </dsp:txXfrm>
    </dsp:sp>
    <dsp:sp modelId="{A866E239-A71B-49AC-B164-52C58B210546}">
      <dsp:nvSpPr>
        <dsp:cNvPr id="0" name=""/>
        <dsp:cNvSpPr/>
      </dsp:nvSpPr>
      <dsp:spPr>
        <a:xfrm>
          <a:off x="2645917" y="4499926"/>
          <a:ext cx="1944687" cy="1944687"/>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2930710" y="4784719"/>
        <a:ext cx="1375101" cy="1375101"/>
      </dsp:txXfrm>
    </dsp:sp>
    <dsp:sp modelId="{402950D6-24D5-44BB-BD49-DC9094B0EF53}">
      <dsp:nvSpPr>
        <dsp:cNvPr id="0" name=""/>
        <dsp:cNvSpPr/>
      </dsp:nvSpPr>
      <dsp:spPr>
        <a:xfrm rot="15120000">
          <a:off x="2911716" y="3767870"/>
          <a:ext cx="518759" cy="656332"/>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3013576" y="3973142"/>
        <a:ext cx="363131" cy="393800"/>
      </dsp:txXfrm>
    </dsp:sp>
    <dsp:sp modelId="{9EDDD47A-DAC1-42CA-9A24-6C2CADA4002B}">
      <dsp:nvSpPr>
        <dsp:cNvPr id="0" name=""/>
        <dsp:cNvSpPr/>
      </dsp:nvSpPr>
      <dsp:spPr>
        <a:xfrm>
          <a:off x="1742512" y="1719533"/>
          <a:ext cx="1944687" cy="1944687"/>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2027305" y="2004326"/>
        <a:ext cx="1375101" cy="1375101"/>
      </dsp:txXfrm>
    </dsp:sp>
    <dsp:sp modelId="{C3B61DB4-C295-4ED1-AA39-201C28F7A8A5}">
      <dsp:nvSpPr>
        <dsp:cNvPr id="0" name=""/>
        <dsp:cNvSpPr/>
      </dsp:nvSpPr>
      <dsp:spPr>
        <a:xfrm rot="19440000">
          <a:off x="3626171" y="1513152"/>
          <a:ext cx="518759" cy="656332"/>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641032" y="1690156"/>
        <a:ext cx="363131" cy="393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22521-3EE1-4405-A58E-9F84DABA6A0D}">
      <dsp:nvSpPr>
        <dsp:cNvPr id="0" name=""/>
        <dsp:cNvSpPr/>
      </dsp:nvSpPr>
      <dsp:spPr>
        <a:xfrm>
          <a:off x="3053105" y="478475"/>
          <a:ext cx="3202679" cy="3202679"/>
        </a:xfrm>
        <a:prstGeom prst="blockArc">
          <a:avLst>
            <a:gd name="adj1" fmla="val 10800000"/>
            <a:gd name="adj2" fmla="val 16200000"/>
            <a:gd name="adj3" fmla="val 4635"/>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5FDE8EA-1416-486A-A1E0-A8F5DFDEFD13}">
      <dsp:nvSpPr>
        <dsp:cNvPr id="0" name=""/>
        <dsp:cNvSpPr/>
      </dsp:nvSpPr>
      <dsp:spPr>
        <a:xfrm>
          <a:off x="3053105" y="478475"/>
          <a:ext cx="3202679" cy="3202679"/>
        </a:xfrm>
        <a:prstGeom prst="blockArc">
          <a:avLst>
            <a:gd name="adj1" fmla="val 5400000"/>
            <a:gd name="adj2" fmla="val 10800000"/>
            <a:gd name="adj3" fmla="val 4635"/>
          </a:avLst>
        </a:prstGeom>
        <a:solidFill>
          <a:schemeClr val="accent2">
            <a:lumMod val="50000"/>
          </a:schemeClr>
        </a:solid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E8EF35BC-682D-4F4A-93CA-9AD97078F9CB}">
      <dsp:nvSpPr>
        <dsp:cNvPr id="0" name=""/>
        <dsp:cNvSpPr/>
      </dsp:nvSpPr>
      <dsp:spPr>
        <a:xfrm>
          <a:off x="3053105" y="478475"/>
          <a:ext cx="3202679" cy="3202679"/>
        </a:xfrm>
        <a:prstGeom prst="blockArc">
          <a:avLst>
            <a:gd name="adj1" fmla="val 0"/>
            <a:gd name="adj2" fmla="val 5400000"/>
            <a:gd name="adj3" fmla="val 4635"/>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014E4D69-FAB2-45FE-A6D4-260DF9222B29}">
      <dsp:nvSpPr>
        <dsp:cNvPr id="0" name=""/>
        <dsp:cNvSpPr/>
      </dsp:nvSpPr>
      <dsp:spPr>
        <a:xfrm>
          <a:off x="3053105" y="478475"/>
          <a:ext cx="3202679" cy="3202679"/>
        </a:xfrm>
        <a:prstGeom prst="blockArc">
          <a:avLst>
            <a:gd name="adj1" fmla="val 16200000"/>
            <a:gd name="adj2" fmla="val 0"/>
            <a:gd name="adj3" fmla="val 4635"/>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4D1F55A-7EF9-4E5C-A520-10FC2D5680AD}">
      <dsp:nvSpPr>
        <dsp:cNvPr id="0" name=""/>
        <dsp:cNvSpPr/>
      </dsp:nvSpPr>
      <dsp:spPr>
        <a:xfrm>
          <a:off x="3918097" y="1343467"/>
          <a:ext cx="1472695" cy="14726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133768" y="1559138"/>
        <a:ext cx="1041353" cy="1041353"/>
      </dsp:txXfrm>
    </dsp:sp>
    <dsp:sp modelId="{70C56BCB-14A1-4D01-BE05-94EEE244F02E}">
      <dsp:nvSpPr>
        <dsp:cNvPr id="0" name=""/>
        <dsp:cNvSpPr/>
      </dsp:nvSpPr>
      <dsp:spPr>
        <a:xfrm>
          <a:off x="4139002" y="144"/>
          <a:ext cx="1030886" cy="10308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289972" y="151114"/>
        <a:ext cx="728946" cy="728946"/>
      </dsp:txXfrm>
    </dsp:sp>
    <dsp:sp modelId="{D169CE0F-0BC4-4BF3-A1F5-DCB85038E6C9}">
      <dsp:nvSpPr>
        <dsp:cNvPr id="0" name=""/>
        <dsp:cNvSpPr/>
      </dsp:nvSpPr>
      <dsp:spPr>
        <a:xfrm>
          <a:off x="5703229" y="1564372"/>
          <a:ext cx="1030886" cy="10308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854199" y="1715342"/>
        <a:ext cx="728946" cy="728946"/>
      </dsp:txXfrm>
    </dsp:sp>
    <dsp:sp modelId="{218FE462-7A22-4B8D-B5E6-D2B3DE0BE163}">
      <dsp:nvSpPr>
        <dsp:cNvPr id="0" name=""/>
        <dsp:cNvSpPr/>
      </dsp:nvSpPr>
      <dsp:spPr>
        <a:xfrm>
          <a:off x="4139002" y="3128599"/>
          <a:ext cx="1030886" cy="10308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289972" y="3279569"/>
        <a:ext cx="728946" cy="728946"/>
      </dsp:txXfrm>
    </dsp:sp>
    <dsp:sp modelId="{32E1D8F3-E937-46E3-94D0-C6971AD32FD0}">
      <dsp:nvSpPr>
        <dsp:cNvPr id="0" name=""/>
        <dsp:cNvSpPr/>
      </dsp:nvSpPr>
      <dsp:spPr>
        <a:xfrm>
          <a:off x="2574774" y="1564372"/>
          <a:ext cx="1030886" cy="10308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725744" y="1715342"/>
        <a:ext cx="728946" cy="7289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9F1F197-E99F-4AA9-85E9-382D74D20FA0}" type="datetimeFigureOut">
              <a:rPr lang="en-US" smtClean="0"/>
              <a:t>4/11/2020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37DD86E-8C60-4FD3-A707-E4EA34B390C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19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1F197-E99F-4AA9-85E9-382D74D20FA0}"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DD86E-8C60-4FD3-A707-E4EA34B390C9}" type="slidenum">
              <a:rPr lang="en-US" smtClean="0"/>
              <a:t>‹#›</a:t>
            </a:fld>
            <a:endParaRPr lang="en-US"/>
          </a:p>
        </p:txBody>
      </p:sp>
    </p:spTree>
    <p:extLst>
      <p:ext uri="{BB962C8B-B14F-4D97-AF65-F5344CB8AC3E}">
        <p14:creationId xmlns:p14="http://schemas.microsoft.com/office/powerpoint/2010/main" val="151165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1F197-E99F-4AA9-85E9-382D74D20FA0}"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DD86E-8C60-4FD3-A707-E4EA34B390C9}" type="slidenum">
              <a:rPr lang="en-US" smtClean="0"/>
              <a:t>‹#›</a:t>
            </a:fld>
            <a:endParaRPr lang="en-US"/>
          </a:p>
        </p:txBody>
      </p:sp>
    </p:spTree>
    <p:extLst>
      <p:ext uri="{BB962C8B-B14F-4D97-AF65-F5344CB8AC3E}">
        <p14:creationId xmlns:p14="http://schemas.microsoft.com/office/powerpoint/2010/main" val="348725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1F197-E99F-4AA9-85E9-382D74D20FA0}"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DD86E-8C60-4FD3-A707-E4EA34B390C9}" type="slidenum">
              <a:rPr lang="en-US" smtClean="0"/>
              <a:t>‹#›</a:t>
            </a:fld>
            <a:endParaRPr lang="en-US"/>
          </a:p>
        </p:txBody>
      </p:sp>
    </p:spTree>
    <p:extLst>
      <p:ext uri="{BB962C8B-B14F-4D97-AF65-F5344CB8AC3E}">
        <p14:creationId xmlns:p14="http://schemas.microsoft.com/office/powerpoint/2010/main" val="64580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F1F197-E99F-4AA9-85E9-382D74D20FA0}"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DD86E-8C60-4FD3-A707-E4EA34B390C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57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F1F197-E99F-4AA9-85E9-382D74D20FA0}"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DD86E-8C60-4FD3-A707-E4EA34B390C9}" type="slidenum">
              <a:rPr lang="en-US" smtClean="0"/>
              <a:t>‹#›</a:t>
            </a:fld>
            <a:endParaRPr lang="en-US"/>
          </a:p>
        </p:txBody>
      </p:sp>
    </p:spTree>
    <p:extLst>
      <p:ext uri="{BB962C8B-B14F-4D97-AF65-F5344CB8AC3E}">
        <p14:creationId xmlns:p14="http://schemas.microsoft.com/office/powerpoint/2010/main" val="41392657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F1F197-E99F-4AA9-85E9-382D74D20FA0}" type="datetimeFigureOut">
              <a:rPr lang="en-US" smtClean="0"/>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DD86E-8C60-4FD3-A707-E4EA34B390C9}" type="slidenum">
              <a:rPr lang="en-US" smtClean="0"/>
              <a:t>‹#›</a:t>
            </a:fld>
            <a:endParaRPr lang="en-US"/>
          </a:p>
        </p:txBody>
      </p:sp>
    </p:spTree>
    <p:extLst>
      <p:ext uri="{BB962C8B-B14F-4D97-AF65-F5344CB8AC3E}">
        <p14:creationId xmlns:p14="http://schemas.microsoft.com/office/powerpoint/2010/main" val="12360063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F1F197-E99F-4AA9-85E9-382D74D20FA0}" type="datetimeFigureOut">
              <a:rPr lang="en-US" smtClean="0"/>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DD86E-8C60-4FD3-A707-E4EA34B390C9}" type="slidenum">
              <a:rPr lang="en-US" smtClean="0"/>
              <a:t>‹#›</a:t>
            </a:fld>
            <a:endParaRPr lang="en-US"/>
          </a:p>
        </p:txBody>
      </p:sp>
    </p:spTree>
    <p:extLst>
      <p:ext uri="{BB962C8B-B14F-4D97-AF65-F5344CB8AC3E}">
        <p14:creationId xmlns:p14="http://schemas.microsoft.com/office/powerpoint/2010/main" val="428187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1F197-E99F-4AA9-85E9-382D74D20FA0}" type="datetimeFigureOut">
              <a:rPr lang="en-US" smtClean="0"/>
              <a:t>4/11/2020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DD86E-8C60-4FD3-A707-E4EA34B390C9}" type="slidenum">
              <a:rPr lang="en-US" smtClean="0"/>
              <a:t>‹#›</a:t>
            </a:fld>
            <a:endParaRPr lang="en-US"/>
          </a:p>
        </p:txBody>
      </p:sp>
    </p:spTree>
    <p:extLst>
      <p:ext uri="{BB962C8B-B14F-4D97-AF65-F5344CB8AC3E}">
        <p14:creationId xmlns:p14="http://schemas.microsoft.com/office/powerpoint/2010/main" val="392767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F1F197-E99F-4AA9-85E9-382D74D20FA0}"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DD86E-8C60-4FD3-A707-E4EA34B390C9}" type="slidenum">
              <a:rPr lang="en-US" smtClean="0"/>
              <a:t>‹#›</a:t>
            </a:fld>
            <a:endParaRPr lang="en-US"/>
          </a:p>
        </p:txBody>
      </p:sp>
    </p:spTree>
    <p:extLst>
      <p:ext uri="{BB962C8B-B14F-4D97-AF65-F5344CB8AC3E}">
        <p14:creationId xmlns:p14="http://schemas.microsoft.com/office/powerpoint/2010/main" val="30149264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F1F197-E99F-4AA9-85E9-382D74D20FA0}"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DD86E-8C60-4FD3-A707-E4EA34B390C9}" type="slidenum">
              <a:rPr lang="en-US" smtClean="0"/>
              <a:t>‹#›</a:t>
            </a:fld>
            <a:endParaRPr lang="en-US"/>
          </a:p>
        </p:txBody>
      </p:sp>
    </p:spTree>
    <p:extLst>
      <p:ext uri="{BB962C8B-B14F-4D97-AF65-F5344CB8AC3E}">
        <p14:creationId xmlns:p14="http://schemas.microsoft.com/office/powerpoint/2010/main" val="315554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9F1F197-E99F-4AA9-85E9-382D74D20FA0}" type="datetimeFigureOut">
              <a:rPr lang="en-US" smtClean="0"/>
              <a:t>4/11/2020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37DD86E-8C60-4FD3-A707-E4EA34B390C9}" type="slidenum">
              <a:rPr lang="en-US" smtClean="0"/>
              <a:t>‹#›</a:t>
            </a:fld>
            <a:endParaRPr lang="en-US"/>
          </a:p>
        </p:txBody>
      </p:sp>
    </p:spTree>
    <p:extLst>
      <p:ext uri="{BB962C8B-B14F-4D97-AF65-F5344CB8AC3E}">
        <p14:creationId xmlns:p14="http://schemas.microsoft.com/office/powerpoint/2010/main" val="3123699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9.jpg"/><Relationship Id="rId5" Type="http://schemas.openxmlformats.org/officeDocument/2006/relationships/diagramColors" Target="../diagrams/colors2.xml"/><Relationship Id="rId10" Type="http://schemas.openxmlformats.org/officeDocument/2006/relationships/image" Target="../media/image8.jpg"/><Relationship Id="rId4" Type="http://schemas.openxmlformats.org/officeDocument/2006/relationships/diagramQuickStyle" Target="../diagrams/quickStyle2.xml"/><Relationship Id="rId9"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8.jpg"/><Relationship Id="rId5" Type="http://schemas.openxmlformats.org/officeDocument/2006/relationships/diagramColors" Target="../diagrams/colors1.xml"/><Relationship Id="rId10" Type="http://schemas.openxmlformats.org/officeDocument/2006/relationships/image" Target="../media/image7.jpg"/><Relationship Id="rId4" Type="http://schemas.openxmlformats.org/officeDocument/2006/relationships/diagramQuickStyle" Target="../diagrams/quickStyle1.xml"/><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B63D934-3596-472C-8069-3B02F08671B5}"/>
              </a:ext>
            </a:extLst>
          </p:cNvPr>
          <p:cNvGrpSpPr/>
          <p:nvPr/>
        </p:nvGrpSpPr>
        <p:grpSpPr>
          <a:xfrm>
            <a:off x="478748" y="475938"/>
            <a:ext cx="11234504" cy="5906124"/>
            <a:chOff x="622716" y="475938"/>
            <a:chExt cx="11234504" cy="5906124"/>
          </a:xfrm>
        </p:grpSpPr>
        <p:pic>
          <p:nvPicPr>
            <p:cNvPr id="3" name="Picture 2">
              <a:extLst>
                <a:ext uri="{FF2B5EF4-FFF2-40B4-BE49-F238E27FC236}">
                  <a16:creationId xmlns:a16="http://schemas.microsoft.com/office/drawing/2014/main" id="{9010A81F-A8B5-463C-A31C-7E27501A7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16" y="475938"/>
              <a:ext cx="11234504" cy="5906124"/>
            </a:xfrm>
            <a:prstGeom prst="rect">
              <a:avLst/>
            </a:prstGeom>
            <a:ln w="228600" cap="sq" cmpd="thickThin">
              <a:solidFill>
                <a:srgbClr val="000000"/>
              </a:solidFill>
              <a:prstDash val="solid"/>
              <a:miter lim="800000"/>
            </a:ln>
            <a:effectLst>
              <a:innerShdw blurRad="76200">
                <a:srgbClr val="000000"/>
              </a:innerShdw>
            </a:effectLst>
          </p:spPr>
        </p:pic>
        <p:sp>
          <p:nvSpPr>
            <p:cNvPr id="4" name="Smiley Face 3">
              <a:extLst>
                <a:ext uri="{FF2B5EF4-FFF2-40B4-BE49-F238E27FC236}">
                  <a16:creationId xmlns:a16="http://schemas.microsoft.com/office/drawing/2014/main" id="{6B1343BF-1AC1-436E-870E-AECD7B9DE8C9}"/>
                </a:ext>
              </a:extLst>
            </p:cNvPr>
            <p:cNvSpPr/>
            <p:nvPr/>
          </p:nvSpPr>
          <p:spPr>
            <a:xfrm>
              <a:off x="7315200" y="3429000"/>
              <a:ext cx="4542020" cy="2761938"/>
            </a:xfrm>
            <a:prstGeom prst="smileyFace">
              <a:avLst/>
            </a:prstGeom>
            <a:solidFill>
              <a:schemeClr val="tx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সবাই</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কেমন</a:t>
              </a:r>
              <a:r>
                <a:rPr lang="en-US" sz="6000" dirty="0">
                  <a:latin typeface="NikoshBAN" panose="02000000000000000000" pitchFamily="2" charset="0"/>
                  <a:cs typeface="NikoshBAN" panose="02000000000000000000" pitchFamily="2" charset="0"/>
                </a:rPr>
                <a:t> আ</a:t>
              </a:r>
              <a:r>
                <a:rPr lang="bn-IN" sz="6000" dirty="0">
                  <a:latin typeface="NikoshBAN" panose="02000000000000000000" pitchFamily="2" charset="0"/>
                  <a:cs typeface="NikoshBAN" panose="02000000000000000000" pitchFamily="2" charset="0"/>
                </a:rPr>
                <a:t>ছ</a:t>
              </a:r>
              <a:r>
                <a:rPr lang="en-US" sz="6000" dirty="0">
                  <a:latin typeface="NikoshBAN" panose="02000000000000000000" pitchFamily="2" charset="0"/>
                  <a:cs typeface="NikoshBAN" panose="02000000000000000000" pitchFamily="2" charset="0"/>
                </a:rPr>
                <a:t> </a:t>
              </a:r>
            </a:p>
          </p:txBody>
        </p:sp>
      </p:grpSp>
    </p:spTree>
    <p:extLst>
      <p:ext uri="{BB962C8B-B14F-4D97-AF65-F5344CB8AC3E}">
        <p14:creationId xmlns:p14="http://schemas.microsoft.com/office/powerpoint/2010/main" val="2114503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B4E97-1305-4DDE-9792-A92BAACC3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776" y="1601150"/>
            <a:ext cx="10374173" cy="4839375"/>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6A18B43A-4E58-4877-B980-67C945F5D65B}"/>
              </a:ext>
            </a:extLst>
          </p:cNvPr>
          <p:cNvSpPr/>
          <p:nvPr/>
        </p:nvSpPr>
        <p:spPr>
          <a:xfrm>
            <a:off x="8334531" y="192076"/>
            <a:ext cx="3282846" cy="1004340"/>
          </a:xfrm>
          <a:prstGeom prst="rect">
            <a:avLst/>
          </a:prstGeom>
          <a:solidFill>
            <a:srgbClr val="7030A0"/>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t>মনযোগ দিয়ে দেখ </a:t>
            </a:r>
            <a:endParaRPr lang="en-US" sz="2800" dirty="0"/>
          </a:p>
        </p:txBody>
      </p:sp>
    </p:spTree>
    <p:extLst>
      <p:ext uri="{BB962C8B-B14F-4D97-AF65-F5344CB8AC3E}">
        <p14:creationId xmlns:p14="http://schemas.microsoft.com/office/powerpoint/2010/main" val="41971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D9A035-C531-4CA6-9695-38A5F15F9DBA}"/>
              </a:ext>
            </a:extLst>
          </p:cNvPr>
          <p:cNvSpPr/>
          <p:nvPr/>
        </p:nvSpPr>
        <p:spPr>
          <a:xfrm>
            <a:off x="1261672" y="479685"/>
            <a:ext cx="9668656" cy="88442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এবার পাঠ্যাংশটুকু আমি পড়ি, তোমরা মনযোগ দিয়ে শোন। </a:t>
            </a:r>
            <a:endParaRPr lang="en-US" sz="3200" dirty="0">
              <a:latin typeface="NikoshBAN" panose="02000000000000000000" pitchFamily="2" charset="0"/>
              <a:cs typeface="NikoshBAN" panose="02000000000000000000" pitchFamily="2" charset="0"/>
            </a:endParaRPr>
          </a:p>
        </p:txBody>
      </p:sp>
      <p:grpSp>
        <p:nvGrpSpPr>
          <p:cNvPr id="6" name="Group 5">
            <a:extLst>
              <a:ext uri="{FF2B5EF4-FFF2-40B4-BE49-F238E27FC236}">
                <a16:creationId xmlns:a16="http://schemas.microsoft.com/office/drawing/2014/main" id="{4C2D0F1C-6A3C-4F7B-96E1-80D016F62FA9}"/>
              </a:ext>
            </a:extLst>
          </p:cNvPr>
          <p:cNvGrpSpPr/>
          <p:nvPr/>
        </p:nvGrpSpPr>
        <p:grpSpPr>
          <a:xfrm>
            <a:off x="306112" y="1834897"/>
            <a:ext cx="11701009" cy="4605628"/>
            <a:chOff x="306112" y="1834897"/>
            <a:chExt cx="11701009" cy="4605628"/>
          </a:xfrm>
        </p:grpSpPr>
        <p:pic>
          <p:nvPicPr>
            <p:cNvPr id="3" name="Picture 2">
              <a:extLst>
                <a:ext uri="{FF2B5EF4-FFF2-40B4-BE49-F238E27FC236}">
                  <a16:creationId xmlns:a16="http://schemas.microsoft.com/office/drawing/2014/main" id="{83BB125F-24AB-42F4-BE8E-5E6A6345F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12" y="1866002"/>
              <a:ext cx="3996063" cy="4543418"/>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A1F9E3E9-7AF2-4E05-AF48-37BD3E0D4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425" y="1866002"/>
              <a:ext cx="3503659" cy="4543418"/>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2B9F6CE4-873A-41B9-B4CF-B9C6873EF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334" y="1834897"/>
              <a:ext cx="3372787" cy="4605628"/>
            </a:xfrm>
            <a:prstGeom prst="rect">
              <a:avLst/>
            </a:prstGeom>
            <a:ln w="2286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242369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029D0483-6C7B-460F-BE34-8F46D303E1C5}"/>
              </a:ext>
            </a:extLst>
          </p:cNvPr>
          <p:cNvSpPr/>
          <p:nvPr/>
        </p:nvSpPr>
        <p:spPr>
          <a:xfrm>
            <a:off x="434715" y="404735"/>
            <a:ext cx="2473377" cy="929390"/>
          </a:xfrm>
          <a:prstGeom prst="flowChartOffpageConnector">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জোড়ায় কাজ </a:t>
            </a:r>
            <a:endParaRPr lang="en-US" sz="3200" dirty="0">
              <a:latin typeface="NikoshBAN" panose="02000000000000000000" pitchFamily="2" charset="0"/>
              <a:cs typeface="NikoshBAN" panose="02000000000000000000" pitchFamily="2" charset="0"/>
            </a:endParaRPr>
          </a:p>
        </p:txBody>
      </p:sp>
      <p:sp>
        <p:nvSpPr>
          <p:cNvPr id="3" name="Flowchart: Terminator 2">
            <a:extLst>
              <a:ext uri="{FF2B5EF4-FFF2-40B4-BE49-F238E27FC236}">
                <a16:creationId xmlns:a16="http://schemas.microsoft.com/office/drawing/2014/main" id="{6DE4A2D3-DE9D-4662-ABE6-693546F2D1E0}"/>
              </a:ext>
            </a:extLst>
          </p:cNvPr>
          <p:cNvSpPr/>
          <p:nvPr/>
        </p:nvSpPr>
        <p:spPr>
          <a:xfrm>
            <a:off x="3527686" y="404735"/>
            <a:ext cx="8094688" cy="1049313"/>
          </a:xfrm>
          <a:prstGeom prst="flowChartTerminator">
            <a:avLst/>
          </a:prstGeom>
          <a:solidFill>
            <a:schemeClr val="accent2">
              <a:lumMod val="7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bg2"/>
                </a:solidFill>
                <a:latin typeface="NikoshBAN" panose="02000000000000000000" pitchFamily="2" charset="0"/>
                <a:cs typeface="NikoshBAN" panose="02000000000000000000" pitchFamily="2" charset="0"/>
              </a:rPr>
              <a:t>এবার তোমরা সঠিক উচ্চারনে পাঠ্যাংশটুকু পড়(দুইবার) । </a:t>
            </a:r>
            <a:endParaRPr lang="en-US" sz="2800" dirty="0">
              <a:solidFill>
                <a:schemeClr val="bg2"/>
              </a:solidFill>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C770D07F-C886-4197-9DAA-D80DC972B95C}"/>
              </a:ext>
            </a:extLst>
          </p:cNvPr>
          <p:cNvGrpSpPr/>
          <p:nvPr/>
        </p:nvGrpSpPr>
        <p:grpSpPr>
          <a:xfrm>
            <a:off x="306112" y="1834897"/>
            <a:ext cx="11701009" cy="4605628"/>
            <a:chOff x="306112" y="1834897"/>
            <a:chExt cx="11701009" cy="4605628"/>
          </a:xfrm>
        </p:grpSpPr>
        <p:pic>
          <p:nvPicPr>
            <p:cNvPr id="5" name="Picture 4">
              <a:extLst>
                <a:ext uri="{FF2B5EF4-FFF2-40B4-BE49-F238E27FC236}">
                  <a16:creationId xmlns:a16="http://schemas.microsoft.com/office/drawing/2014/main" id="{3760820E-A6BF-4E8E-A143-081F761EF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12" y="1866002"/>
              <a:ext cx="3996063" cy="4543418"/>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DDFFDD36-238D-4FD9-91A8-F7C342002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425" y="1866002"/>
              <a:ext cx="3503659" cy="4543418"/>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9032FA80-2B33-4307-9D28-1AE6E1563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334" y="1834897"/>
              <a:ext cx="3372787" cy="4605628"/>
            </a:xfrm>
            <a:prstGeom prst="rect">
              <a:avLst/>
            </a:prstGeom>
            <a:ln w="2286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34900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AC71E0B3-2C80-462E-88FE-627FF7DA3AA9}"/>
              </a:ext>
            </a:extLst>
          </p:cNvPr>
          <p:cNvSpPr/>
          <p:nvPr/>
        </p:nvSpPr>
        <p:spPr>
          <a:xfrm>
            <a:off x="434715" y="404735"/>
            <a:ext cx="2473377" cy="929390"/>
          </a:xfrm>
          <a:prstGeom prst="flowChartOffpageConnector">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জোড়ায় কাজ </a:t>
            </a:r>
            <a:endParaRPr lang="en-US" sz="3200" dirty="0">
              <a:latin typeface="NikoshBAN" panose="02000000000000000000" pitchFamily="2" charset="0"/>
              <a:cs typeface="NikoshBAN" panose="02000000000000000000" pitchFamily="2" charset="0"/>
            </a:endParaRPr>
          </a:p>
        </p:txBody>
      </p:sp>
      <p:sp>
        <p:nvSpPr>
          <p:cNvPr id="4" name="Cloud 3">
            <a:extLst>
              <a:ext uri="{FF2B5EF4-FFF2-40B4-BE49-F238E27FC236}">
                <a16:creationId xmlns:a16="http://schemas.microsoft.com/office/drawing/2014/main" id="{3C433CA3-DECB-43CE-94FA-EA509DB1CEC3}"/>
              </a:ext>
            </a:extLst>
          </p:cNvPr>
          <p:cNvSpPr/>
          <p:nvPr/>
        </p:nvSpPr>
        <p:spPr>
          <a:xfrm>
            <a:off x="3252866" y="404735"/>
            <a:ext cx="8504419" cy="929390"/>
          </a:xfrm>
          <a:prstGeom prst="cloud">
            <a:avLst/>
          </a:prstGeom>
          <a:solidFill>
            <a:schemeClr val="accent3">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accent6">
                    <a:lumMod val="20000"/>
                    <a:lumOff val="80000"/>
                  </a:schemeClr>
                </a:solidFill>
                <a:latin typeface="NikoshBAN" panose="02000000000000000000" pitchFamily="2" charset="0"/>
                <a:cs typeface="NikoshBAN" panose="02000000000000000000" pitchFamily="2" charset="0"/>
              </a:rPr>
              <a:t>এসো পাঠ্যাংশটুকু নিয়ে আলোচনা করি </a:t>
            </a:r>
            <a:endParaRPr lang="en-US" sz="3200" dirty="0">
              <a:solidFill>
                <a:schemeClr val="accent6">
                  <a:lumMod val="20000"/>
                  <a:lumOff val="80000"/>
                </a:schemeClr>
              </a:solidFill>
              <a:latin typeface="NikoshBAN" panose="02000000000000000000" pitchFamily="2" charset="0"/>
              <a:cs typeface="NikoshBAN" panose="02000000000000000000" pitchFamily="2" charset="0"/>
            </a:endParaRPr>
          </a:p>
        </p:txBody>
      </p:sp>
      <p:sp>
        <p:nvSpPr>
          <p:cNvPr id="5" name="Flowchart: Terminator 4">
            <a:extLst>
              <a:ext uri="{FF2B5EF4-FFF2-40B4-BE49-F238E27FC236}">
                <a16:creationId xmlns:a16="http://schemas.microsoft.com/office/drawing/2014/main" id="{0F8F9098-A69B-45D6-A46A-3037524725E8}"/>
              </a:ext>
            </a:extLst>
          </p:cNvPr>
          <p:cNvSpPr/>
          <p:nvPr/>
        </p:nvSpPr>
        <p:spPr>
          <a:xfrm>
            <a:off x="3252866" y="1603947"/>
            <a:ext cx="8504419" cy="929390"/>
          </a:xfrm>
          <a:prstGeom prst="flowChartTermina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FFFF00"/>
                </a:solidFill>
                <a:latin typeface="NikoshBAN" panose="02000000000000000000" pitchFamily="2" charset="0"/>
                <a:cs typeface="NikoshBAN" panose="02000000000000000000" pitchFamily="2" charset="0"/>
              </a:rPr>
              <a:t>এ পাঠ থেকে আমরা কি কি কৃষি পন্য সম্পর্কে জানলাম ? </a:t>
            </a:r>
            <a:endParaRPr lang="en-US" sz="2800" dirty="0">
              <a:solidFill>
                <a:srgbClr val="FFFF00"/>
              </a:solidFill>
              <a:latin typeface="NikoshBAN" panose="02000000000000000000" pitchFamily="2" charset="0"/>
              <a:cs typeface="NikoshBAN" panose="02000000000000000000" pitchFamily="2" charset="0"/>
            </a:endParaRPr>
          </a:p>
        </p:txBody>
      </p:sp>
      <p:sp>
        <p:nvSpPr>
          <p:cNvPr id="6" name="Scroll: Horizontal 5">
            <a:extLst>
              <a:ext uri="{FF2B5EF4-FFF2-40B4-BE49-F238E27FC236}">
                <a16:creationId xmlns:a16="http://schemas.microsoft.com/office/drawing/2014/main" id="{B65E691D-6E6D-43D0-BF66-014E4F4C33AE}"/>
              </a:ext>
            </a:extLst>
          </p:cNvPr>
          <p:cNvSpPr/>
          <p:nvPr/>
        </p:nvSpPr>
        <p:spPr>
          <a:xfrm>
            <a:off x="4512039" y="2668249"/>
            <a:ext cx="6820524" cy="1131759"/>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আলু,তৈলবীজ এবং মসলা সম্পর্কে জেনেছি। </a:t>
            </a:r>
            <a:endParaRPr lang="en-US" sz="2800" dirty="0">
              <a:latin typeface="NikoshBAN" panose="02000000000000000000" pitchFamily="2" charset="0"/>
              <a:cs typeface="NikoshBAN" panose="02000000000000000000" pitchFamily="2" charset="0"/>
            </a:endParaRPr>
          </a:p>
        </p:txBody>
      </p:sp>
      <p:sp>
        <p:nvSpPr>
          <p:cNvPr id="7" name="Flowchart: Terminator 6">
            <a:extLst>
              <a:ext uri="{FF2B5EF4-FFF2-40B4-BE49-F238E27FC236}">
                <a16:creationId xmlns:a16="http://schemas.microsoft.com/office/drawing/2014/main" id="{19CA2E2A-578B-44DE-B475-6E699631D802}"/>
              </a:ext>
            </a:extLst>
          </p:cNvPr>
          <p:cNvSpPr/>
          <p:nvPr/>
        </p:nvSpPr>
        <p:spPr>
          <a:xfrm>
            <a:off x="3252866" y="3942414"/>
            <a:ext cx="8504419" cy="929390"/>
          </a:xfrm>
          <a:prstGeom prst="flowChartTerminator">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FFFF00"/>
                </a:solidFill>
                <a:latin typeface="NikoshBAN" panose="02000000000000000000" pitchFamily="2" charset="0"/>
                <a:cs typeface="NikoshBAN" panose="02000000000000000000" pitchFamily="2" charset="0"/>
              </a:rPr>
              <a:t>এ পাঠে কি কি আলুর কথা বলা হয়েছে ? </a:t>
            </a:r>
            <a:endParaRPr lang="en-US" sz="3600" dirty="0">
              <a:solidFill>
                <a:srgbClr val="FFFF00"/>
              </a:solidFill>
              <a:latin typeface="NikoshBAN" panose="02000000000000000000" pitchFamily="2" charset="0"/>
              <a:cs typeface="NikoshBAN" panose="02000000000000000000" pitchFamily="2" charset="0"/>
            </a:endParaRPr>
          </a:p>
        </p:txBody>
      </p:sp>
      <p:sp>
        <p:nvSpPr>
          <p:cNvPr id="8" name="Scroll: Horizontal 7">
            <a:extLst>
              <a:ext uri="{FF2B5EF4-FFF2-40B4-BE49-F238E27FC236}">
                <a16:creationId xmlns:a16="http://schemas.microsoft.com/office/drawing/2014/main" id="{EA401C0B-C47F-4A42-9DEB-66E2749F4ABD}"/>
              </a:ext>
            </a:extLst>
          </p:cNvPr>
          <p:cNvSpPr/>
          <p:nvPr/>
        </p:nvSpPr>
        <p:spPr>
          <a:xfrm>
            <a:off x="4512039" y="5081666"/>
            <a:ext cx="6820524" cy="1199217"/>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গোল আলু ও মিষ্টি আলু।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7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C74E0D6A-08DA-4569-B90C-F516B5706474}"/>
              </a:ext>
            </a:extLst>
          </p:cNvPr>
          <p:cNvSpPr/>
          <p:nvPr/>
        </p:nvSpPr>
        <p:spPr>
          <a:xfrm>
            <a:off x="3252866" y="404735"/>
            <a:ext cx="8504419" cy="929390"/>
          </a:xfrm>
          <a:prstGeom prst="cloud">
            <a:avLst/>
          </a:prstGeom>
          <a:solidFill>
            <a:schemeClr val="accent3">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accent6">
                    <a:lumMod val="20000"/>
                    <a:lumOff val="80000"/>
                  </a:schemeClr>
                </a:solidFill>
                <a:latin typeface="NikoshBAN" panose="02000000000000000000" pitchFamily="2" charset="0"/>
                <a:cs typeface="NikoshBAN" panose="02000000000000000000" pitchFamily="2" charset="0"/>
              </a:rPr>
              <a:t>এসো পাঠ্যাংশটুকু নিয়ে আলোচনা করি </a:t>
            </a:r>
            <a:endParaRPr lang="en-US" sz="3200" dirty="0">
              <a:solidFill>
                <a:schemeClr val="accent6">
                  <a:lumMod val="20000"/>
                  <a:lumOff val="80000"/>
                </a:schemeClr>
              </a:solidFill>
              <a:latin typeface="NikoshBAN" panose="02000000000000000000" pitchFamily="2" charset="0"/>
              <a:cs typeface="NikoshBAN" panose="02000000000000000000" pitchFamily="2" charset="0"/>
            </a:endParaRPr>
          </a:p>
        </p:txBody>
      </p:sp>
      <p:sp>
        <p:nvSpPr>
          <p:cNvPr id="3" name="Flowchart: Off-page Connector 2">
            <a:extLst>
              <a:ext uri="{FF2B5EF4-FFF2-40B4-BE49-F238E27FC236}">
                <a16:creationId xmlns:a16="http://schemas.microsoft.com/office/drawing/2014/main" id="{0C41C0EC-9944-46A7-A6F4-87440E29E8F1}"/>
              </a:ext>
            </a:extLst>
          </p:cNvPr>
          <p:cNvSpPr/>
          <p:nvPr/>
        </p:nvSpPr>
        <p:spPr>
          <a:xfrm>
            <a:off x="434715" y="404735"/>
            <a:ext cx="2473377" cy="929390"/>
          </a:xfrm>
          <a:prstGeom prst="flowChartOffpageConnector">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জোড়ায় কাজ </a:t>
            </a:r>
            <a:endParaRPr lang="en-US" sz="3200" dirty="0">
              <a:latin typeface="NikoshBAN" panose="02000000000000000000" pitchFamily="2" charset="0"/>
              <a:cs typeface="NikoshBAN" panose="02000000000000000000" pitchFamily="2" charset="0"/>
            </a:endParaRPr>
          </a:p>
        </p:txBody>
      </p:sp>
      <p:sp>
        <p:nvSpPr>
          <p:cNvPr id="4" name="Flowchart: Terminator 3">
            <a:extLst>
              <a:ext uri="{FF2B5EF4-FFF2-40B4-BE49-F238E27FC236}">
                <a16:creationId xmlns:a16="http://schemas.microsoft.com/office/drawing/2014/main" id="{8D9D8BD0-2B2B-489D-BBC7-3D4BABD88DEF}"/>
              </a:ext>
            </a:extLst>
          </p:cNvPr>
          <p:cNvSpPr/>
          <p:nvPr/>
        </p:nvSpPr>
        <p:spPr>
          <a:xfrm>
            <a:off x="3972393" y="1558977"/>
            <a:ext cx="7330191" cy="929391"/>
          </a:xfrm>
          <a:prstGeom prst="flowChartTerminator">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NikoshBAN" panose="02000000000000000000" pitchFamily="2" charset="0"/>
                <a:cs typeface="NikoshBAN" panose="02000000000000000000" pitchFamily="2" charset="0"/>
              </a:rPr>
              <a:t>ত</a:t>
            </a:r>
            <a:r>
              <a:rPr lang="as-IN" sz="2800" dirty="0">
                <a:solidFill>
                  <a:srgbClr val="FFFF00"/>
                </a:solidFill>
                <a:latin typeface="NikoshBAN" panose="02000000000000000000" pitchFamily="2" charset="0"/>
                <a:cs typeface="NikoshBAN" panose="02000000000000000000" pitchFamily="2" charset="0"/>
              </a:rPr>
              <a:t>ো</a:t>
            </a:r>
            <a:r>
              <a:rPr lang="en-US" sz="2800" dirty="0" err="1">
                <a:solidFill>
                  <a:srgbClr val="FFFF00"/>
                </a:solidFill>
                <a:latin typeface="NikoshBAN" panose="02000000000000000000" pitchFamily="2" charset="0"/>
                <a:cs typeface="NikoshBAN" panose="02000000000000000000" pitchFamily="2" charset="0"/>
              </a:rPr>
              <a:t>মাদের</a:t>
            </a:r>
            <a:r>
              <a:rPr lang="en-US" sz="2800" dirty="0">
                <a:solidFill>
                  <a:srgbClr val="FFFF00"/>
                </a:solidFill>
                <a:latin typeface="NikoshBAN" panose="02000000000000000000" pitchFamily="2" charset="0"/>
                <a:cs typeface="NikoshBAN" panose="02000000000000000000" pitchFamily="2" charset="0"/>
              </a:rPr>
              <a:t> </a:t>
            </a:r>
            <a:r>
              <a:rPr lang="en-US" sz="2800" dirty="0" err="1">
                <a:solidFill>
                  <a:srgbClr val="FFFF00"/>
                </a:solidFill>
                <a:latin typeface="NikoshBAN" panose="02000000000000000000" pitchFamily="2" charset="0"/>
                <a:cs typeface="NikoshBAN" panose="02000000000000000000" pitchFamily="2" charset="0"/>
              </a:rPr>
              <a:t>এলাকায়</a:t>
            </a:r>
            <a:r>
              <a:rPr lang="en-US" sz="2800" dirty="0">
                <a:solidFill>
                  <a:srgbClr val="FFFF00"/>
                </a:solidFill>
                <a:latin typeface="NikoshBAN" panose="02000000000000000000" pitchFamily="2" charset="0"/>
                <a:cs typeface="NikoshBAN" panose="02000000000000000000" pitchFamily="2" charset="0"/>
              </a:rPr>
              <a:t> </a:t>
            </a:r>
            <a:r>
              <a:rPr lang="en-US" sz="2800" dirty="0" err="1">
                <a:solidFill>
                  <a:srgbClr val="FFFF00"/>
                </a:solidFill>
                <a:latin typeface="NikoshBAN" panose="02000000000000000000" pitchFamily="2" charset="0"/>
                <a:cs typeface="NikoshBAN" panose="02000000000000000000" pitchFamily="2" charset="0"/>
              </a:rPr>
              <a:t>কোন</a:t>
            </a:r>
            <a:r>
              <a:rPr lang="en-US" sz="2800" dirty="0">
                <a:solidFill>
                  <a:srgbClr val="FFFF00"/>
                </a:solidFill>
                <a:latin typeface="NikoshBAN" panose="02000000000000000000" pitchFamily="2" charset="0"/>
                <a:cs typeface="NikoshBAN" panose="02000000000000000000" pitchFamily="2" charset="0"/>
              </a:rPr>
              <a:t> </a:t>
            </a:r>
            <a:r>
              <a:rPr lang="en-US" sz="2800" dirty="0" err="1">
                <a:solidFill>
                  <a:srgbClr val="FFFF00"/>
                </a:solidFill>
                <a:latin typeface="NikoshBAN" panose="02000000000000000000" pitchFamily="2" charset="0"/>
                <a:cs typeface="NikoshBAN" panose="02000000000000000000" pitchFamily="2" charset="0"/>
              </a:rPr>
              <a:t>কোন</a:t>
            </a:r>
            <a:r>
              <a:rPr lang="en-US" sz="2800" dirty="0">
                <a:solidFill>
                  <a:srgbClr val="FFFF00"/>
                </a:solidFill>
                <a:latin typeface="NikoshBAN" panose="02000000000000000000" pitchFamily="2" charset="0"/>
                <a:cs typeface="NikoshBAN" panose="02000000000000000000" pitchFamily="2" charset="0"/>
              </a:rPr>
              <a:t> </a:t>
            </a:r>
            <a:r>
              <a:rPr lang="en-US" sz="2800" dirty="0" err="1">
                <a:solidFill>
                  <a:srgbClr val="FFFF00"/>
                </a:solidFill>
                <a:latin typeface="NikoshBAN" panose="02000000000000000000" pitchFamily="2" charset="0"/>
                <a:cs typeface="NikoshBAN" panose="02000000000000000000" pitchFamily="2" charset="0"/>
              </a:rPr>
              <a:t>আলু</a:t>
            </a:r>
            <a:r>
              <a:rPr lang="en-US" sz="2800" dirty="0">
                <a:solidFill>
                  <a:srgbClr val="FFFF00"/>
                </a:solidFill>
                <a:latin typeface="NikoshBAN" panose="02000000000000000000" pitchFamily="2" charset="0"/>
                <a:cs typeface="NikoshBAN" panose="02000000000000000000" pitchFamily="2" charset="0"/>
              </a:rPr>
              <a:t> </a:t>
            </a:r>
            <a:r>
              <a:rPr lang="en-US" sz="2800" dirty="0" err="1">
                <a:solidFill>
                  <a:srgbClr val="FFFF00"/>
                </a:solidFill>
                <a:latin typeface="NikoshBAN" panose="02000000000000000000" pitchFamily="2" charset="0"/>
                <a:cs typeface="NikoshBAN" panose="02000000000000000000" pitchFamily="2" charset="0"/>
              </a:rPr>
              <a:t>ফলে</a:t>
            </a:r>
            <a:r>
              <a:rPr lang="en-US" sz="2800" dirty="0">
                <a:solidFill>
                  <a:srgbClr val="FFFF00"/>
                </a:solidFill>
                <a:latin typeface="NikoshBAN" panose="02000000000000000000" pitchFamily="2" charset="0"/>
                <a:cs typeface="NikoshBAN" panose="02000000000000000000" pitchFamily="2" charset="0"/>
              </a:rPr>
              <a:t> ? </a:t>
            </a:r>
          </a:p>
        </p:txBody>
      </p:sp>
      <p:sp>
        <p:nvSpPr>
          <p:cNvPr id="7" name="Scroll: Vertical 6">
            <a:extLst>
              <a:ext uri="{FF2B5EF4-FFF2-40B4-BE49-F238E27FC236}">
                <a16:creationId xmlns:a16="http://schemas.microsoft.com/office/drawing/2014/main" id="{0E799A57-7A0C-499A-A2F2-5E0014330419}"/>
              </a:ext>
            </a:extLst>
          </p:cNvPr>
          <p:cNvSpPr/>
          <p:nvPr/>
        </p:nvSpPr>
        <p:spPr>
          <a:xfrm>
            <a:off x="4571999" y="2856875"/>
            <a:ext cx="6130977" cy="929391"/>
          </a:xfrm>
          <a:prstGeom prst="verticalScroll">
            <a:avLst/>
          </a:prstGeom>
          <a:solidFill>
            <a:srgbClr val="7030A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আমাদের এলাকায় গোল আলু ও মিষ্টি আলু দুটিই ফলে। </a:t>
            </a:r>
            <a:endParaRPr lang="en-US" sz="2400" dirty="0">
              <a:latin typeface="NikoshBAN" panose="02000000000000000000" pitchFamily="2" charset="0"/>
              <a:cs typeface="NikoshBAN" panose="02000000000000000000" pitchFamily="2" charset="0"/>
            </a:endParaRPr>
          </a:p>
        </p:txBody>
      </p:sp>
      <p:sp>
        <p:nvSpPr>
          <p:cNvPr id="8" name="Flowchart: Terminator 7">
            <a:extLst>
              <a:ext uri="{FF2B5EF4-FFF2-40B4-BE49-F238E27FC236}">
                <a16:creationId xmlns:a16="http://schemas.microsoft.com/office/drawing/2014/main" id="{1C8C5215-FB20-41E8-B1C6-FE8838CE0E28}"/>
              </a:ext>
            </a:extLst>
          </p:cNvPr>
          <p:cNvSpPr/>
          <p:nvPr/>
        </p:nvSpPr>
        <p:spPr>
          <a:xfrm>
            <a:off x="3972393" y="4154773"/>
            <a:ext cx="7330191" cy="929391"/>
          </a:xfrm>
          <a:prstGeom prst="flowChartTerminator">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NikoshBAN" panose="02000000000000000000" pitchFamily="2" charset="0"/>
                <a:cs typeface="NikoshBAN" panose="02000000000000000000" pitchFamily="2" charset="0"/>
              </a:rPr>
              <a:t> </a:t>
            </a:r>
            <a:r>
              <a:rPr lang="bn-IN" sz="2800" dirty="0">
                <a:solidFill>
                  <a:srgbClr val="FFFF00"/>
                </a:solidFill>
                <a:latin typeface="NikoshBAN" panose="02000000000000000000" pitchFamily="2" charset="0"/>
                <a:cs typeface="NikoshBAN" panose="02000000000000000000" pitchFamily="2" charset="0"/>
              </a:rPr>
              <a:t>এখানে কি কি তৈলবীজের কথা বলা হয়েছে ? </a:t>
            </a:r>
            <a:endParaRPr lang="en-US" sz="2800" dirty="0">
              <a:solidFill>
                <a:srgbClr val="FFFF00"/>
              </a:solidFill>
              <a:latin typeface="NikoshBAN" panose="02000000000000000000" pitchFamily="2" charset="0"/>
              <a:cs typeface="NikoshBAN" panose="02000000000000000000" pitchFamily="2" charset="0"/>
            </a:endParaRPr>
          </a:p>
        </p:txBody>
      </p:sp>
      <p:sp>
        <p:nvSpPr>
          <p:cNvPr id="9" name="Scroll: Vertical 8">
            <a:extLst>
              <a:ext uri="{FF2B5EF4-FFF2-40B4-BE49-F238E27FC236}">
                <a16:creationId xmlns:a16="http://schemas.microsoft.com/office/drawing/2014/main" id="{FE1342F3-35DB-40D3-A7A3-9187C6D34C17}"/>
              </a:ext>
            </a:extLst>
          </p:cNvPr>
          <p:cNvSpPr/>
          <p:nvPr/>
        </p:nvSpPr>
        <p:spPr>
          <a:xfrm>
            <a:off x="4571999" y="5452671"/>
            <a:ext cx="6130977" cy="929391"/>
          </a:xfrm>
          <a:prstGeom prst="verticalScroll">
            <a:avLst/>
          </a:prstGeom>
          <a:solidFill>
            <a:srgbClr val="7030A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এখানে সরিষা,বাদাম ও তিসির কথা বলা হয়েছে।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54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66C41867-0384-4E2A-8DF6-04B246E2E108}"/>
              </a:ext>
            </a:extLst>
          </p:cNvPr>
          <p:cNvSpPr/>
          <p:nvPr/>
        </p:nvSpPr>
        <p:spPr>
          <a:xfrm>
            <a:off x="434715" y="404735"/>
            <a:ext cx="2473377" cy="929390"/>
          </a:xfrm>
          <a:prstGeom prst="flowChartOffpageConnector">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জোড়ায় কাজ </a:t>
            </a:r>
            <a:endParaRPr lang="en-US" sz="3200" dirty="0">
              <a:latin typeface="NikoshBAN" panose="02000000000000000000" pitchFamily="2" charset="0"/>
              <a:cs typeface="NikoshBAN" panose="02000000000000000000" pitchFamily="2" charset="0"/>
            </a:endParaRPr>
          </a:p>
        </p:txBody>
      </p:sp>
      <p:sp>
        <p:nvSpPr>
          <p:cNvPr id="3" name="Cloud 2">
            <a:extLst>
              <a:ext uri="{FF2B5EF4-FFF2-40B4-BE49-F238E27FC236}">
                <a16:creationId xmlns:a16="http://schemas.microsoft.com/office/drawing/2014/main" id="{45CBDC57-96CD-4F00-A918-0FC0A925C62F}"/>
              </a:ext>
            </a:extLst>
          </p:cNvPr>
          <p:cNvSpPr/>
          <p:nvPr/>
        </p:nvSpPr>
        <p:spPr>
          <a:xfrm>
            <a:off x="3252866" y="404735"/>
            <a:ext cx="8504419" cy="929390"/>
          </a:xfrm>
          <a:prstGeom prst="cloud">
            <a:avLst/>
          </a:prstGeom>
          <a:solidFill>
            <a:schemeClr val="accent3">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accent6">
                    <a:lumMod val="20000"/>
                    <a:lumOff val="80000"/>
                  </a:schemeClr>
                </a:solidFill>
                <a:latin typeface="NikoshBAN" panose="02000000000000000000" pitchFamily="2" charset="0"/>
                <a:cs typeface="NikoshBAN" panose="02000000000000000000" pitchFamily="2" charset="0"/>
              </a:rPr>
              <a:t>এসো পাঠ্যাংশটুকু নিয়ে আলোচনা করি </a:t>
            </a:r>
            <a:endParaRPr lang="en-US" sz="3200" dirty="0">
              <a:solidFill>
                <a:schemeClr val="accent6">
                  <a:lumMod val="20000"/>
                  <a:lumOff val="80000"/>
                </a:schemeClr>
              </a:solidFill>
              <a:latin typeface="NikoshBAN" panose="02000000000000000000" pitchFamily="2" charset="0"/>
              <a:cs typeface="NikoshBAN" panose="02000000000000000000" pitchFamily="2" charset="0"/>
            </a:endParaRPr>
          </a:p>
        </p:txBody>
      </p:sp>
      <p:sp>
        <p:nvSpPr>
          <p:cNvPr id="4" name="Flowchart: Terminator 3">
            <a:extLst>
              <a:ext uri="{FF2B5EF4-FFF2-40B4-BE49-F238E27FC236}">
                <a16:creationId xmlns:a16="http://schemas.microsoft.com/office/drawing/2014/main" id="{CF1BA143-2FFC-480C-BCEA-EEE8F3A33F9B}"/>
              </a:ext>
            </a:extLst>
          </p:cNvPr>
          <p:cNvSpPr/>
          <p:nvPr/>
        </p:nvSpPr>
        <p:spPr>
          <a:xfrm>
            <a:off x="4092315" y="1618938"/>
            <a:ext cx="7664970" cy="929390"/>
          </a:xfrm>
          <a:prstGeom prst="flowChartTerminator">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anose="02000000000000000000" pitchFamily="2" charset="0"/>
                <a:cs typeface="NikoshBAN" panose="02000000000000000000" pitchFamily="2" charset="0"/>
              </a:rPr>
              <a:t>তোমাদের এলাকায় কোন কোন তৈলবীজ ফলে ? </a:t>
            </a:r>
            <a:endParaRPr lang="en-US" sz="3200" dirty="0">
              <a:solidFill>
                <a:srgbClr val="FFFF00"/>
              </a:solidFill>
              <a:latin typeface="NikoshBAN" panose="02000000000000000000" pitchFamily="2" charset="0"/>
              <a:cs typeface="NikoshBAN" panose="02000000000000000000" pitchFamily="2" charset="0"/>
            </a:endParaRPr>
          </a:p>
        </p:txBody>
      </p:sp>
      <p:sp>
        <p:nvSpPr>
          <p:cNvPr id="6" name="Scroll: Vertical 5">
            <a:extLst>
              <a:ext uri="{FF2B5EF4-FFF2-40B4-BE49-F238E27FC236}">
                <a16:creationId xmlns:a16="http://schemas.microsoft.com/office/drawing/2014/main" id="{AED7FFC4-D2A3-4E0D-99E1-72F7EBEF26D2}"/>
              </a:ext>
            </a:extLst>
          </p:cNvPr>
          <p:cNvSpPr/>
          <p:nvPr/>
        </p:nvSpPr>
        <p:spPr>
          <a:xfrm>
            <a:off x="4557010" y="3006779"/>
            <a:ext cx="7060367" cy="929390"/>
          </a:xfrm>
          <a:prstGeom prst="verticalScroll">
            <a:avLst/>
          </a:prstGeom>
          <a:solidFill>
            <a:srgbClr val="7030A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আমাদের এলাকায় শুধু সরিষা ফলে। </a:t>
            </a:r>
            <a:endParaRPr lang="en-US" sz="3600" dirty="0">
              <a:latin typeface="NikoshBAN" panose="02000000000000000000" pitchFamily="2" charset="0"/>
              <a:cs typeface="NikoshBAN" panose="02000000000000000000" pitchFamily="2" charset="0"/>
            </a:endParaRPr>
          </a:p>
        </p:txBody>
      </p:sp>
      <p:sp>
        <p:nvSpPr>
          <p:cNvPr id="7" name="Flowchart: Terminator 6">
            <a:extLst>
              <a:ext uri="{FF2B5EF4-FFF2-40B4-BE49-F238E27FC236}">
                <a16:creationId xmlns:a16="http://schemas.microsoft.com/office/drawing/2014/main" id="{C6F3AFE1-E098-4763-9E90-4195096604D3}"/>
              </a:ext>
            </a:extLst>
          </p:cNvPr>
          <p:cNvSpPr/>
          <p:nvPr/>
        </p:nvSpPr>
        <p:spPr>
          <a:xfrm>
            <a:off x="4092315" y="4154774"/>
            <a:ext cx="7664970" cy="929390"/>
          </a:xfrm>
          <a:prstGeom prst="flowChartTerminator">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anose="02000000000000000000" pitchFamily="2" charset="0"/>
                <a:cs typeface="NikoshBAN" panose="02000000000000000000" pitchFamily="2" charset="0"/>
              </a:rPr>
              <a:t>এ পাঠে কোন কোন মসলার কথা বলা হয়েছে ?  </a:t>
            </a:r>
            <a:endParaRPr lang="en-US" sz="3200" dirty="0">
              <a:solidFill>
                <a:srgbClr val="FFFF00"/>
              </a:solidFill>
              <a:latin typeface="NikoshBAN" panose="02000000000000000000" pitchFamily="2" charset="0"/>
              <a:cs typeface="NikoshBAN" panose="02000000000000000000" pitchFamily="2" charset="0"/>
            </a:endParaRPr>
          </a:p>
        </p:txBody>
      </p:sp>
      <p:sp>
        <p:nvSpPr>
          <p:cNvPr id="8" name="Scroll: Vertical 7">
            <a:extLst>
              <a:ext uri="{FF2B5EF4-FFF2-40B4-BE49-F238E27FC236}">
                <a16:creationId xmlns:a16="http://schemas.microsoft.com/office/drawing/2014/main" id="{7B647275-EB70-4B22-9F5E-528FD24CC34D}"/>
              </a:ext>
            </a:extLst>
          </p:cNvPr>
          <p:cNvSpPr/>
          <p:nvPr/>
        </p:nvSpPr>
        <p:spPr>
          <a:xfrm>
            <a:off x="4394616" y="5239061"/>
            <a:ext cx="7060367" cy="1214203"/>
          </a:xfrm>
          <a:prstGeom prst="verticalScroll">
            <a:avLst/>
          </a:prstGeom>
          <a:solidFill>
            <a:srgbClr val="7030A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এ পাঠে পেয়াজ,রসুন,আদা ও মরিচের কথা বলা হয়েছে।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02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EF6EA4FC-0C08-4218-A526-C26249E3219E}"/>
              </a:ext>
            </a:extLst>
          </p:cNvPr>
          <p:cNvSpPr/>
          <p:nvPr/>
        </p:nvSpPr>
        <p:spPr>
          <a:xfrm>
            <a:off x="434715" y="404735"/>
            <a:ext cx="2473377" cy="929390"/>
          </a:xfrm>
          <a:prstGeom prst="flowChartOffpageConnector">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জোড়ায় কাজ </a:t>
            </a:r>
            <a:endParaRPr lang="en-US" sz="3200" dirty="0">
              <a:latin typeface="NikoshBAN" panose="02000000000000000000" pitchFamily="2" charset="0"/>
              <a:cs typeface="NikoshBAN" panose="02000000000000000000" pitchFamily="2" charset="0"/>
            </a:endParaRPr>
          </a:p>
        </p:txBody>
      </p:sp>
      <p:sp>
        <p:nvSpPr>
          <p:cNvPr id="3" name="Cloud 2">
            <a:extLst>
              <a:ext uri="{FF2B5EF4-FFF2-40B4-BE49-F238E27FC236}">
                <a16:creationId xmlns:a16="http://schemas.microsoft.com/office/drawing/2014/main" id="{81457290-8A71-42DD-8EEE-88AB96631FD0}"/>
              </a:ext>
            </a:extLst>
          </p:cNvPr>
          <p:cNvSpPr/>
          <p:nvPr/>
        </p:nvSpPr>
        <p:spPr>
          <a:xfrm>
            <a:off x="3252866" y="404735"/>
            <a:ext cx="8504419" cy="929390"/>
          </a:xfrm>
          <a:prstGeom prst="cloud">
            <a:avLst/>
          </a:prstGeom>
          <a:solidFill>
            <a:schemeClr val="accent3">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accent6">
                    <a:lumMod val="20000"/>
                    <a:lumOff val="80000"/>
                  </a:schemeClr>
                </a:solidFill>
                <a:latin typeface="NikoshBAN" panose="02000000000000000000" pitchFamily="2" charset="0"/>
                <a:cs typeface="NikoshBAN" panose="02000000000000000000" pitchFamily="2" charset="0"/>
              </a:rPr>
              <a:t>এসো পাঠ্যাংশটুকু নিয়ে আলোচনা করি </a:t>
            </a:r>
            <a:endParaRPr lang="en-US" sz="3200" dirty="0">
              <a:solidFill>
                <a:schemeClr val="accent6">
                  <a:lumMod val="20000"/>
                  <a:lumOff val="80000"/>
                </a:schemeClr>
              </a:solidFill>
              <a:latin typeface="NikoshBAN" panose="02000000000000000000" pitchFamily="2" charset="0"/>
              <a:cs typeface="NikoshBAN" panose="02000000000000000000" pitchFamily="2" charset="0"/>
            </a:endParaRPr>
          </a:p>
        </p:txBody>
      </p:sp>
      <p:sp>
        <p:nvSpPr>
          <p:cNvPr id="4" name="Flowchart: Terminator 3">
            <a:extLst>
              <a:ext uri="{FF2B5EF4-FFF2-40B4-BE49-F238E27FC236}">
                <a16:creationId xmlns:a16="http://schemas.microsoft.com/office/drawing/2014/main" id="{FC0F0DF6-14EA-4FD3-9BB1-2E424AEA416B}"/>
              </a:ext>
            </a:extLst>
          </p:cNvPr>
          <p:cNvSpPr/>
          <p:nvPr/>
        </p:nvSpPr>
        <p:spPr>
          <a:xfrm>
            <a:off x="3762531" y="1603949"/>
            <a:ext cx="7525062" cy="1079290"/>
          </a:xfrm>
          <a:prstGeom prst="flowChartTerminator">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anose="02000000000000000000" pitchFamily="2" charset="0"/>
                <a:cs typeface="NikoshBAN" panose="02000000000000000000" pitchFamily="2" charset="0"/>
              </a:rPr>
              <a:t>তোমাদের এলাকায় কোন কোন মসলা ফলে ? </a:t>
            </a:r>
            <a:endParaRPr lang="en-US" sz="3200" dirty="0">
              <a:solidFill>
                <a:srgbClr val="FFFF00"/>
              </a:solidFill>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91EB4D8F-2C2F-4433-96CD-6C7619401E33}"/>
              </a:ext>
            </a:extLst>
          </p:cNvPr>
          <p:cNvGrpSpPr/>
          <p:nvPr/>
        </p:nvGrpSpPr>
        <p:grpSpPr>
          <a:xfrm>
            <a:off x="719529" y="2953063"/>
            <a:ext cx="11037756" cy="3434151"/>
            <a:chOff x="719529" y="2953063"/>
            <a:chExt cx="11037756" cy="3434151"/>
          </a:xfrm>
        </p:grpSpPr>
        <p:sp>
          <p:nvSpPr>
            <p:cNvPr id="5" name="Scroll: Vertical 4">
              <a:extLst>
                <a:ext uri="{FF2B5EF4-FFF2-40B4-BE49-F238E27FC236}">
                  <a16:creationId xmlns:a16="http://schemas.microsoft.com/office/drawing/2014/main" id="{577338FB-820C-49AD-9482-BC9274AE28E9}"/>
                </a:ext>
              </a:extLst>
            </p:cNvPr>
            <p:cNvSpPr/>
            <p:nvPr/>
          </p:nvSpPr>
          <p:spPr>
            <a:xfrm>
              <a:off x="719529" y="3162924"/>
              <a:ext cx="3043002" cy="2503357"/>
            </a:xfrm>
            <a:prstGeom prst="verticalScroll">
              <a:avLst/>
            </a:prstGeom>
            <a:solidFill>
              <a:srgbClr val="00206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আদা ও মরিচ </a:t>
              </a:r>
              <a:endParaRPr lang="en-US" sz="32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68880A75-3A25-43C5-AD8D-260E6416B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863" y="2953063"/>
              <a:ext cx="3327816" cy="3434151"/>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24858F54-8F2B-40E4-8192-8F816C188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469" y="2953063"/>
              <a:ext cx="3327816" cy="3434151"/>
            </a:xfrm>
            <a:prstGeom prst="rect">
              <a:avLst/>
            </a:prstGeom>
            <a:ln w="2286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37671671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r: 7 Points 9">
            <a:extLst>
              <a:ext uri="{FF2B5EF4-FFF2-40B4-BE49-F238E27FC236}">
                <a16:creationId xmlns:a16="http://schemas.microsoft.com/office/drawing/2014/main" id="{612D7DB0-BA04-4346-9567-FCF3DC306C9A}"/>
              </a:ext>
            </a:extLst>
          </p:cNvPr>
          <p:cNvSpPr/>
          <p:nvPr/>
        </p:nvSpPr>
        <p:spPr>
          <a:xfrm>
            <a:off x="474688" y="179882"/>
            <a:ext cx="11242623" cy="1573968"/>
          </a:xfrm>
          <a:prstGeom prst="star7">
            <a:avLst/>
          </a:prstGeom>
          <a:solidFill>
            <a:schemeClr val="accent3">
              <a:lumMod val="7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bg2"/>
                </a:solidFill>
                <a:latin typeface="NikoshBAN" panose="02000000000000000000" pitchFamily="2" charset="0"/>
                <a:cs typeface="NikoshBAN" panose="02000000000000000000" pitchFamily="2" charset="0"/>
              </a:rPr>
              <a:t>তাহলে এ পাঠ থেকে আমরা বুঝলাম বাংলাদেশ একটি---------------- </a:t>
            </a:r>
            <a:endParaRPr lang="en-US" sz="2800" dirty="0">
              <a:solidFill>
                <a:schemeClr val="bg2"/>
              </a:solidFill>
              <a:latin typeface="NikoshBAN" panose="02000000000000000000" pitchFamily="2" charset="0"/>
              <a:cs typeface="NikoshBAN" panose="02000000000000000000" pitchFamily="2" charset="0"/>
            </a:endParaRPr>
          </a:p>
        </p:txBody>
      </p:sp>
      <p:graphicFrame>
        <p:nvGraphicFramePr>
          <p:cNvPr id="11" name="Diagram 10">
            <a:extLst>
              <a:ext uri="{FF2B5EF4-FFF2-40B4-BE49-F238E27FC236}">
                <a16:creationId xmlns:a16="http://schemas.microsoft.com/office/drawing/2014/main" id="{6E6E2C10-F4F5-4253-81CF-1DF717A22DF8}"/>
              </a:ext>
            </a:extLst>
          </p:cNvPr>
          <p:cNvGraphicFramePr/>
          <p:nvPr>
            <p:extLst>
              <p:ext uri="{D42A27DB-BD31-4B8C-83A1-F6EECF244321}">
                <p14:modId xmlns:p14="http://schemas.microsoft.com/office/powerpoint/2010/main" val="953444577"/>
              </p:ext>
            </p:extLst>
          </p:nvPr>
        </p:nvGraphicFramePr>
        <p:xfrm>
          <a:off x="1514007" y="1978702"/>
          <a:ext cx="9308891" cy="4159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oup 23">
            <a:extLst>
              <a:ext uri="{FF2B5EF4-FFF2-40B4-BE49-F238E27FC236}">
                <a16:creationId xmlns:a16="http://schemas.microsoft.com/office/drawing/2014/main" id="{1B4EAD50-F4B9-474D-8E8C-2B40156B10EE}"/>
              </a:ext>
            </a:extLst>
          </p:cNvPr>
          <p:cNvGrpSpPr/>
          <p:nvPr/>
        </p:nvGrpSpPr>
        <p:grpSpPr>
          <a:xfrm>
            <a:off x="1514007" y="1978702"/>
            <a:ext cx="9163983" cy="4159631"/>
            <a:chOff x="1514007" y="1978702"/>
            <a:chExt cx="9163983" cy="4159631"/>
          </a:xfrm>
        </p:grpSpPr>
        <p:pic>
          <p:nvPicPr>
            <p:cNvPr id="13" name="Picture 12">
              <a:extLst>
                <a:ext uri="{FF2B5EF4-FFF2-40B4-BE49-F238E27FC236}">
                  <a16:creationId xmlns:a16="http://schemas.microsoft.com/office/drawing/2014/main" id="{472BEAC7-3D9A-4070-975D-DE4F840069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6386" y="1978702"/>
              <a:ext cx="1419225" cy="1175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E5C240C8-0BD2-446C-975D-496C562E65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5318" y="3429000"/>
              <a:ext cx="1274164" cy="1343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0D1929A3-0377-4355-BD74-6900E698A5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2222" y="3575622"/>
              <a:ext cx="1274164" cy="1343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id="{7ED93585-7870-4CF6-BAA2-61C35CEC70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8839" y="4795307"/>
              <a:ext cx="1419225" cy="1343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409F12CB-2569-4929-B532-38642BA8CE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8839" y="3394586"/>
              <a:ext cx="1419225" cy="1343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ectangle: Beveled 21">
              <a:extLst>
                <a:ext uri="{FF2B5EF4-FFF2-40B4-BE49-F238E27FC236}">
                  <a16:creationId xmlns:a16="http://schemas.microsoft.com/office/drawing/2014/main" id="{767591AC-DF91-457B-845A-B2E3442EC77C}"/>
                </a:ext>
              </a:extLst>
            </p:cNvPr>
            <p:cNvSpPr/>
            <p:nvPr/>
          </p:nvSpPr>
          <p:spPr>
            <a:xfrm>
              <a:off x="1514007" y="2185090"/>
              <a:ext cx="2938071" cy="1107477"/>
            </a:xfrm>
            <a:prstGeom prst="bevel">
              <a:avLst/>
            </a:prstGeom>
            <a:solidFill>
              <a:schemeClr val="accent3">
                <a:lumMod val="5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FFFF00"/>
                  </a:solidFill>
                  <a:latin typeface="NikoshBAN" panose="02000000000000000000" pitchFamily="2" charset="0"/>
                  <a:cs typeface="NikoshBAN" panose="02000000000000000000" pitchFamily="2" charset="0"/>
                </a:rPr>
                <a:t>কৃষিভিত্তিক দেশ </a:t>
              </a:r>
              <a:endParaRPr lang="en-US" sz="2800" dirty="0">
                <a:solidFill>
                  <a:srgbClr val="FFFF00"/>
                </a:solidFill>
                <a:latin typeface="NikoshBAN" panose="02000000000000000000" pitchFamily="2" charset="0"/>
                <a:cs typeface="NikoshBAN" panose="02000000000000000000" pitchFamily="2" charset="0"/>
              </a:endParaRPr>
            </a:p>
          </p:txBody>
        </p:sp>
        <p:sp>
          <p:nvSpPr>
            <p:cNvPr id="23" name="Rectangle: Beveled 22">
              <a:extLst>
                <a:ext uri="{FF2B5EF4-FFF2-40B4-BE49-F238E27FC236}">
                  <a16:creationId xmlns:a16="http://schemas.microsoft.com/office/drawing/2014/main" id="{D1986323-C13B-4354-BD02-E73F8449C710}"/>
                </a:ext>
              </a:extLst>
            </p:cNvPr>
            <p:cNvSpPr/>
            <p:nvPr/>
          </p:nvSpPr>
          <p:spPr>
            <a:xfrm>
              <a:off x="8619344" y="2185090"/>
              <a:ext cx="2058646" cy="3825966"/>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প্রধান প্রধান কৃষি পন্যঃ</a:t>
              </a:r>
            </a:p>
            <a:p>
              <a:pPr algn="ctr"/>
              <a:r>
                <a:rPr lang="bn-IN" sz="2400" dirty="0">
                  <a:latin typeface="NikoshBAN" panose="02000000000000000000" pitchFamily="2" charset="0"/>
                  <a:cs typeface="NikoshBAN" panose="02000000000000000000" pitchFamily="2" charset="0"/>
                </a:rPr>
                <a:t>ধান,গম,ডাল,আলু,তৈলবীজ ও মসলা। </a:t>
              </a:r>
              <a:endParaRPr lang="en-US" sz="24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6104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32743E72-E3E2-48F0-8BC5-D75DE74DEED1}"/>
              </a:ext>
            </a:extLst>
          </p:cNvPr>
          <p:cNvSpPr/>
          <p:nvPr/>
        </p:nvSpPr>
        <p:spPr>
          <a:xfrm>
            <a:off x="299803" y="374755"/>
            <a:ext cx="2323476" cy="719527"/>
          </a:xfrm>
          <a:prstGeom prst="vertic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দলীয় কাজ </a:t>
            </a:r>
            <a:endParaRPr lang="en-US" sz="3200" dirty="0">
              <a:latin typeface="NikoshBAN" panose="02000000000000000000" pitchFamily="2" charset="0"/>
              <a:cs typeface="NikoshBAN" panose="02000000000000000000" pitchFamily="2" charset="0"/>
            </a:endParaRPr>
          </a:p>
        </p:txBody>
      </p:sp>
      <p:sp>
        <p:nvSpPr>
          <p:cNvPr id="3" name="Rectangle: Beveled 2">
            <a:extLst>
              <a:ext uri="{FF2B5EF4-FFF2-40B4-BE49-F238E27FC236}">
                <a16:creationId xmlns:a16="http://schemas.microsoft.com/office/drawing/2014/main" id="{7B403699-14DA-481B-A9C6-6C6CA8FC9DA5}"/>
              </a:ext>
            </a:extLst>
          </p:cNvPr>
          <p:cNvSpPr/>
          <p:nvPr/>
        </p:nvSpPr>
        <p:spPr>
          <a:xfrm>
            <a:off x="467194" y="3136692"/>
            <a:ext cx="2173574" cy="91439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দল ক </a:t>
            </a:r>
            <a:endParaRPr lang="en-US" sz="4000" dirty="0">
              <a:latin typeface="NikoshBAN" panose="02000000000000000000" pitchFamily="2" charset="0"/>
              <a:cs typeface="NikoshBAN" panose="02000000000000000000" pitchFamily="2" charset="0"/>
            </a:endParaRPr>
          </a:p>
        </p:txBody>
      </p:sp>
      <p:sp>
        <p:nvSpPr>
          <p:cNvPr id="4" name="Flowchart: Terminator 3">
            <a:extLst>
              <a:ext uri="{FF2B5EF4-FFF2-40B4-BE49-F238E27FC236}">
                <a16:creationId xmlns:a16="http://schemas.microsoft.com/office/drawing/2014/main" id="{7DD4D1DC-128C-4E77-9290-B0F5A0CFDE3F}"/>
              </a:ext>
            </a:extLst>
          </p:cNvPr>
          <p:cNvSpPr/>
          <p:nvPr/>
        </p:nvSpPr>
        <p:spPr>
          <a:xfrm>
            <a:off x="3942413" y="179884"/>
            <a:ext cx="4811843" cy="719527"/>
          </a:xfrm>
          <a:prstGeom prst="flowChartTermina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2">
                    <a:lumMod val="75000"/>
                  </a:schemeClr>
                </a:solidFill>
                <a:latin typeface="NikoshBAN" panose="02000000000000000000" pitchFamily="2" charset="0"/>
                <a:cs typeface="NikoshBAN" panose="02000000000000000000" pitchFamily="2" charset="0"/>
              </a:rPr>
              <a:t>এবার আরো আলোচনা করি </a:t>
            </a:r>
            <a:endParaRPr lang="en-US" sz="2800" dirty="0">
              <a:solidFill>
                <a:schemeClr val="tx2">
                  <a:lumMod val="75000"/>
                </a:schemeClr>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2CBF105A-B552-4002-ADB7-9D102EEDB404}"/>
              </a:ext>
            </a:extLst>
          </p:cNvPr>
          <p:cNvSpPr/>
          <p:nvPr/>
        </p:nvSpPr>
        <p:spPr>
          <a:xfrm>
            <a:off x="3090473" y="1094282"/>
            <a:ext cx="8559382" cy="71952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নিচের উপাদান গুলো কিভাবে ফসলের চাষকে প্রভাবিত করে ? </a:t>
            </a:r>
            <a:endParaRPr lang="en-US" sz="3200" dirty="0">
              <a:latin typeface="NikoshBAN" panose="02000000000000000000" pitchFamily="2" charset="0"/>
              <a:cs typeface="NikoshBAN" panose="02000000000000000000" pitchFamily="2" charset="0"/>
            </a:endParaRPr>
          </a:p>
        </p:txBody>
      </p:sp>
      <p:sp>
        <p:nvSpPr>
          <p:cNvPr id="6" name="Star: 7 Points 5">
            <a:extLst>
              <a:ext uri="{FF2B5EF4-FFF2-40B4-BE49-F238E27FC236}">
                <a16:creationId xmlns:a16="http://schemas.microsoft.com/office/drawing/2014/main" id="{41BD05D7-CE84-4FEB-B28C-971EBC5F5CD0}"/>
              </a:ext>
            </a:extLst>
          </p:cNvPr>
          <p:cNvSpPr/>
          <p:nvPr/>
        </p:nvSpPr>
        <p:spPr>
          <a:xfrm>
            <a:off x="0" y="5044192"/>
            <a:ext cx="3642610" cy="1289152"/>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আবহাওয়া ও জলবায়ু </a:t>
            </a:r>
            <a:endParaRPr lang="en-US" sz="2400" dirty="0">
              <a:latin typeface="NikoshBAN" panose="02000000000000000000" pitchFamily="2" charset="0"/>
              <a:cs typeface="NikoshBAN" panose="02000000000000000000" pitchFamily="2" charset="0"/>
            </a:endParaRPr>
          </a:p>
        </p:txBody>
      </p:sp>
      <p:sp>
        <p:nvSpPr>
          <p:cNvPr id="7" name="Scroll: Vertical 6">
            <a:extLst>
              <a:ext uri="{FF2B5EF4-FFF2-40B4-BE49-F238E27FC236}">
                <a16:creationId xmlns:a16="http://schemas.microsoft.com/office/drawing/2014/main" id="{37102796-5B2A-4062-B24B-BD16354B88D3}"/>
              </a:ext>
            </a:extLst>
          </p:cNvPr>
          <p:cNvSpPr/>
          <p:nvPr/>
        </p:nvSpPr>
        <p:spPr>
          <a:xfrm>
            <a:off x="4616969" y="2008680"/>
            <a:ext cx="6805535" cy="963120"/>
          </a:xfrm>
          <a:prstGeom prst="verticalScroll">
            <a:avLst/>
          </a:prstGeom>
          <a:solidFill>
            <a:srgbClr val="7030A0"/>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anose="02000000000000000000" pitchFamily="2" charset="0"/>
                <a:cs typeface="NikoshBAN" panose="02000000000000000000" pitchFamily="2" charset="0"/>
              </a:rPr>
              <a:t>আবহাওয়া ও জলবায়ু  </a:t>
            </a:r>
            <a:r>
              <a:rPr lang="bn-IN" sz="3200" dirty="0">
                <a:solidFill>
                  <a:srgbClr val="FF0000"/>
                </a:solidFill>
                <a:latin typeface="NikoshBAN" panose="02000000000000000000" pitchFamily="2" charset="0"/>
                <a:cs typeface="NikoshBAN" panose="02000000000000000000" pitchFamily="2" charset="0"/>
              </a:rPr>
              <a:t>মাটি</a:t>
            </a:r>
            <a:r>
              <a:rPr lang="bn-IN" sz="3200" dirty="0">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ভোক্তার চাহিদা </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Arrow: Down 7">
            <a:extLst>
              <a:ext uri="{FF2B5EF4-FFF2-40B4-BE49-F238E27FC236}">
                <a16:creationId xmlns:a16="http://schemas.microsoft.com/office/drawing/2014/main" id="{D395B667-AE05-4991-A1CE-B28C4EF30EB8}"/>
              </a:ext>
            </a:extLst>
          </p:cNvPr>
          <p:cNvSpPr/>
          <p:nvPr/>
        </p:nvSpPr>
        <p:spPr>
          <a:xfrm>
            <a:off x="1439056" y="4084821"/>
            <a:ext cx="577121" cy="629587"/>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id="{72EF1582-0722-4E16-AE32-6B1388734BC3}"/>
              </a:ext>
            </a:extLst>
          </p:cNvPr>
          <p:cNvSpPr/>
          <p:nvPr/>
        </p:nvSpPr>
        <p:spPr>
          <a:xfrm>
            <a:off x="3942413" y="3166671"/>
            <a:ext cx="7809877" cy="3241624"/>
          </a:xfrm>
          <a:prstGeom prst="bevel">
            <a:avLst/>
          </a:prstGeom>
          <a:solidFill>
            <a:schemeClr val="accent2">
              <a:lumMod val="75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অনুকুল আবহাওয়ায় ফসল সঠিক পরিমানে উৎপন্ন হয়।অনেক সময় অতি বৃষ্টি ও খরার কারনে ফসল উৎপাদন ব্যহত হয়।তাই বলা যায় ফসল উৎপাদনে আবহাওয়া ও জলবায়ুর ভুমিকা অপরিসীম।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761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D166CBF0-6E16-4CF3-B410-F613ACECE959}"/>
              </a:ext>
            </a:extLst>
          </p:cNvPr>
          <p:cNvSpPr/>
          <p:nvPr/>
        </p:nvSpPr>
        <p:spPr>
          <a:xfrm>
            <a:off x="299803" y="374755"/>
            <a:ext cx="2323476" cy="719527"/>
          </a:xfrm>
          <a:prstGeom prst="vertic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দলীয় কাজ </a:t>
            </a:r>
            <a:endParaRPr lang="en-US" sz="3200" dirty="0">
              <a:latin typeface="NikoshBAN" panose="02000000000000000000" pitchFamily="2" charset="0"/>
              <a:cs typeface="NikoshBAN" panose="02000000000000000000" pitchFamily="2" charset="0"/>
            </a:endParaRPr>
          </a:p>
        </p:txBody>
      </p:sp>
      <p:sp>
        <p:nvSpPr>
          <p:cNvPr id="3" name="Flowchart: Terminator 2">
            <a:extLst>
              <a:ext uri="{FF2B5EF4-FFF2-40B4-BE49-F238E27FC236}">
                <a16:creationId xmlns:a16="http://schemas.microsoft.com/office/drawing/2014/main" id="{D07EC749-42E1-4138-B807-F1F02CEAD062}"/>
              </a:ext>
            </a:extLst>
          </p:cNvPr>
          <p:cNvSpPr/>
          <p:nvPr/>
        </p:nvSpPr>
        <p:spPr>
          <a:xfrm>
            <a:off x="3942413" y="179884"/>
            <a:ext cx="4811843" cy="719527"/>
          </a:xfrm>
          <a:prstGeom prst="flowChartTermina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2">
                    <a:lumMod val="75000"/>
                  </a:schemeClr>
                </a:solidFill>
                <a:latin typeface="NikoshBAN" panose="02000000000000000000" pitchFamily="2" charset="0"/>
                <a:cs typeface="NikoshBAN" panose="02000000000000000000" pitchFamily="2" charset="0"/>
              </a:rPr>
              <a:t>এবার আরো আলোচনা করি </a:t>
            </a:r>
            <a:endParaRPr lang="en-US" sz="2800" dirty="0">
              <a:solidFill>
                <a:schemeClr val="tx2">
                  <a:lumMod val="75000"/>
                </a:schemeClr>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51BD0D09-4C25-42CF-BA0C-316B79C6B5EA}"/>
              </a:ext>
            </a:extLst>
          </p:cNvPr>
          <p:cNvSpPr/>
          <p:nvPr/>
        </p:nvSpPr>
        <p:spPr>
          <a:xfrm>
            <a:off x="3090473" y="1094282"/>
            <a:ext cx="8559382" cy="71952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নিচের উপাদান গুলো কিভাবে ফসলের চাষকে প্রভাবিত করে ? </a:t>
            </a:r>
            <a:endParaRPr lang="en-US" sz="3200" dirty="0">
              <a:latin typeface="NikoshBAN" panose="02000000000000000000" pitchFamily="2" charset="0"/>
              <a:cs typeface="NikoshBAN" panose="02000000000000000000" pitchFamily="2" charset="0"/>
            </a:endParaRPr>
          </a:p>
        </p:txBody>
      </p:sp>
      <p:sp>
        <p:nvSpPr>
          <p:cNvPr id="5" name="Scroll: Vertical 4">
            <a:extLst>
              <a:ext uri="{FF2B5EF4-FFF2-40B4-BE49-F238E27FC236}">
                <a16:creationId xmlns:a16="http://schemas.microsoft.com/office/drawing/2014/main" id="{7000DC71-0EA7-45A0-B54B-4A94E946DFBF}"/>
              </a:ext>
            </a:extLst>
          </p:cNvPr>
          <p:cNvSpPr/>
          <p:nvPr/>
        </p:nvSpPr>
        <p:spPr>
          <a:xfrm>
            <a:off x="4616969" y="2008680"/>
            <a:ext cx="6805535" cy="963120"/>
          </a:xfrm>
          <a:prstGeom prst="verticalScroll">
            <a:avLst/>
          </a:prstGeom>
          <a:solidFill>
            <a:srgbClr val="7030A0"/>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anose="02000000000000000000" pitchFamily="2" charset="0"/>
                <a:cs typeface="NikoshBAN" panose="02000000000000000000" pitchFamily="2" charset="0"/>
              </a:rPr>
              <a:t>আবহাওয়া ও জলবায়ু  </a:t>
            </a:r>
            <a:r>
              <a:rPr lang="bn-IN" sz="3200" dirty="0">
                <a:solidFill>
                  <a:srgbClr val="FF0000"/>
                </a:solidFill>
                <a:latin typeface="NikoshBAN" panose="02000000000000000000" pitchFamily="2" charset="0"/>
                <a:cs typeface="NikoshBAN" panose="02000000000000000000" pitchFamily="2" charset="0"/>
              </a:rPr>
              <a:t>মাটি</a:t>
            </a:r>
            <a:r>
              <a:rPr lang="bn-IN" sz="3200" dirty="0">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ভোক্তার চাহিদা </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Rectangle: Beveled 5">
            <a:extLst>
              <a:ext uri="{FF2B5EF4-FFF2-40B4-BE49-F238E27FC236}">
                <a16:creationId xmlns:a16="http://schemas.microsoft.com/office/drawing/2014/main" id="{901F7448-5E45-45CA-819E-7581B7CBE0F1}"/>
              </a:ext>
            </a:extLst>
          </p:cNvPr>
          <p:cNvSpPr/>
          <p:nvPr/>
        </p:nvSpPr>
        <p:spPr>
          <a:xfrm>
            <a:off x="467194" y="3136692"/>
            <a:ext cx="2173574" cy="91439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ল খ </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7" name="Arrow: Down 6">
            <a:extLst>
              <a:ext uri="{FF2B5EF4-FFF2-40B4-BE49-F238E27FC236}">
                <a16:creationId xmlns:a16="http://schemas.microsoft.com/office/drawing/2014/main" id="{7414542F-E86D-47D1-8FE7-A0B23334761D}"/>
              </a:ext>
            </a:extLst>
          </p:cNvPr>
          <p:cNvSpPr/>
          <p:nvPr/>
        </p:nvSpPr>
        <p:spPr>
          <a:xfrm>
            <a:off x="1439056" y="4084821"/>
            <a:ext cx="577121" cy="629587"/>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7 Points 7">
            <a:extLst>
              <a:ext uri="{FF2B5EF4-FFF2-40B4-BE49-F238E27FC236}">
                <a16:creationId xmlns:a16="http://schemas.microsoft.com/office/drawing/2014/main" id="{63072394-F7E2-42F6-9640-F45DDF953DE9}"/>
              </a:ext>
            </a:extLst>
          </p:cNvPr>
          <p:cNvSpPr/>
          <p:nvPr/>
        </p:nvSpPr>
        <p:spPr>
          <a:xfrm>
            <a:off x="0" y="5044192"/>
            <a:ext cx="3642610" cy="1289152"/>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NikoshBAN" panose="02000000000000000000" pitchFamily="2" charset="0"/>
                <a:cs typeface="NikoshBAN" panose="02000000000000000000" pitchFamily="2" charset="0"/>
              </a:rPr>
              <a:t>মাটি</a:t>
            </a:r>
            <a:r>
              <a:rPr lang="en-US" sz="4800" dirty="0">
                <a:latin typeface="NikoshBAN" panose="02000000000000000000" pitchFamily="2" charset="0"/>
                <a:cs typeface="NikoshBAN" panose="02000000000000000000" pitchFamily="2" charset="0"/>
              </a:rPr>
              <a:t> </a:t>
            </a:r>
            <a:r>
              <a:rPr lang="bn-IN" sz="4800" dirty="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9" name="Rectangle: Beveled 8">
            <a:extLst>
              <a:ext uri="{FF2B5EF4-FFF2-40B4-BE49-F238E27FC236}">
                <a16:creationId xmlns:a16="http://schemas.microsoft.com/office/drawing/2014/main" id="{438EE820-7A8C-468E-8446-0256D83D4BF3}"/>
              </a:ext>
            </a:extLst>
          </p:cNvPr>
          <p:cNvSpPr/>
          <p:nvPr/>
        </p:nvSpPr>
        <p:spPr>
          <a:xfrm>
            <a:off x="3942413" y="3166671"/>
            <a:ext cx="7809877" cy="3241624"/>
          </a:xfrm>
          <a:prstGeom prst="bevel">
            <a:avLst/>
          </a:prstGeom>
          <a:solidFill>
            <a:schemeClr val="accent2">
              <a:lumMod val="75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কৃষি পন্য উৎপাদনে চাষোপযোগী মাটির ভুমিকা খুবই গুরুত্বপুর্ন।সব মাটিতে সব ফসল হয়না।দোয়াশ মাটিতে যে রকম ফসল উৎপন্ন হয় বেলে মাটেতে সে রকম ফসল উৎপন্ন হয়না।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876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71D22E34-8198-43E4-8F5E-7054D5D08560}"/>
              </a:ext>
            </a:extLst>
          </p:cNvPr>
          <p:cNvSpPr/>
          <p:nvPr/>
        </p:nvSpPr>
        <p:spPr>
          <a:xfrm>
            <a:off x="404734" y="254833"/>
            <a:ext cx="5981075" cy="1588958"/>
          </a:xfrm>
          <a:prstGeom prst="doubleWave">
            <a:avLst/>
          </a:prstGeom>
          <a:solidFill>
            <a:schemeClr val="accent3">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latin typeface="NikoshBAN" panose="02000000000000000000" pitchFamily="2" charset="0"/>
                <a:cs typeface="NikoshBAN" panose="02000000000000000000" pitchFamily="2" charset="0"/>
              </a:rPr>
              <a:t>শিক্ষক পরিচিতি </a:t>
            </a:r>
            <a:endParaRPr lang="en-US" sz="60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1CAD1B1A-2BD6-4820-BFE6-A857A0D3B26C}"/>
              </a:ext>
            </a:extLst>
          </p:cNvPr>
          <p:cNvPicPr>
            <a:picLocks noChangeAspect="1"/>
          </p:cNvPicPr>
          <p:nvPr/>
        </p:nvPicPr>
        <p:blipFill rotWithShape="1">
          <a:blip r:embed="rId2">
            <a:extLst>
              <a:ext uri="{28A0092B-C50C-407E-A947-70E740481C1C}">
                <a14:useLocalDpi xmlns:a14="http://schemas.microsoft.com/office/drawing/2010/main" val="0"/>
              </a:ext>
            </a:extLst>
          </a:blip>
          <a:srcRect l="25471" t="20984" r="16886"/>
          <a:stretch/>
        </p:blipFill>
        <p:spPr>
          <a:xfrm>
            <a:off x="7724931" y="389744"/>
            <a:ext cx="4062335" cy="4257207"/>
          </a:xfrm>
          <a:prstGeom prst="rect">
            <a:avLst/>
          </a:prstGeom>
          <a:ln w="228600" cap="sq" cmpd="thickThin">
            <a:solidFill>
              <a:srgbClr val="000000"/>
            </a:solidFill>
            <a:prstDash val="solid"/>
            <a:miter lim="800000"/>
          </a:ln>
          <a:effectLst>
            <a:innerShdw blurRad="76200">
              <a:srgbClr val="000000"/>
            </a:innerShdw>
          </a:effectLst>
        </p:spPr>
      </p:pic>
      <p:sp>
        <p:nvSpPr>
          <p:cNvPr id="5" name="Oval 4">
            <a:extLst>
              <a:ext uri="{FF2B5EF4-FFF2-40B4-BE49-F238E27FC236}">
                <a16:creationId xmlns:a16="http://schemas.microsoft.com/office/drawing/2014/main" id="{83EE00FD-D2DC-4150-BFFC-84F6ED14CFAF}"/>
              </a:ext>
            </a:extLst>
          </p:cNvPr>
          <p:cNvSpPr/>
          <p:nvPr/>
        </p:nvSpPr>
        <p:spPr>
          <a:xfrm>
            <a:off x="404734" y="2383436"/>
            <a:ext cx="6850505" cy="3747541"/>
          </a:xfrm>
          <a:prstGeom prst="ellipse">
            <a:avLst/>
          </a:prstGeom>
          <a:solidFill>
            <a:schemeClr val="accent3">
              <a:lumMod val="7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মোহাম্মদ শাহজাহান মোল্লা</a:t>
            </a:r>
          </a:p>
          <a:p>
            <a:pPr algn="ctr"/>
            <a:r>
              <a:rPr lang="bn-IN" sz="4000" dirty="0">
                <a:latin typeface="NikoshBAN" panose="02000000000000000000" pitchFamily="2" charset="0"/>
                <a:cs typeface="NikoshBAN" panose="02000000000000000000" pitchFamily="2" charset="0"/>
              </a:rPr>
              <a:t>সহকারি শিক্ষক</a:t>
            </a:r>
          </a:p>
          <a:p>
            <a:pPr algn="ctr"/>
            <a:r>
              <a:rPr lang="bn-IN" sz="4000" dirty="0">
                <a:latin typeface="NikoshBAN" panose="02000000000000000000" pitchFamily="2" charset="0"/>
                <a:cs typeface="NikoshBAN" panose="02000000000000000000" pitchFamily="2" charset="0"/>
              </a:rPr>
              <a:t>বড়াব্দা শাহ সপ্রাবি</a:t>
            </a:r>
          </a:p>
          <a:p>
            <a:pPr algn="ctr"/>
            <a:r>
              <a:rPr lang="bn-IN" sz="4000" dirty="0">
                <a:latin typeface="NikoshBAN" panose="02000000000000000000" pitchFamily="2" charset="0"/>
                <a:cs typeface="NikoshBAN" panose="02000000000000000000" pitchFamily="2" charset="0"/>
              </a:rPr>
              <a:t>চুনারুঘাট,হবিগঞ্জ।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169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903ED1AF-F10F-4CB2-89D3-1B69634EFC95}"/>
              </a:ext>
            </a:extLst>
          </p:cNvPr>
          <p:cNvSpPr/>
          <p:nvPr/>
        </p:nvSpPr>
        <p:spPr>
          <a:xfrm>
            <a:off x="299803" y="374755"/>
            <a:ext cx="2323476" cy="719527"/>
          </a:xfrm>
          <a:prstGeom prst="vertic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দলীয় কাজ </a:t>
            </a:r>
            <a:endParaRPr lang="en-US" sz="3200" dirty="0">
              <a:latin typeface="NikoshBAN" panose="02000000000000000000" pitchFamily="2" charset="0"/>
              <a:cs typeface="NikoshBAN" panose="02000000000000000000" pitchFamily="2" charset="0"/>
            </a:endParaRPr>
          </a:p>
        </p:txBody>
      </p:sp>
      <p:sp>
        <p:nvSpPr>
          <p:cNvPr id="3" name="Flowchart: Terminator 2">
            <a:extLst>
              <a:ext uri="{FF2B5EF4-FFF2-40B4-BE49-F238E27FC236}">
                <a16:creationId xmlns:a16="http://schemas.microsoft.com/office/drawing/2014/main" id="{374CF704-F46D-43BD-A7B5-3B78EA09E906}"/>
              </a:ext>
            </a:extLst>
          </p:cNvPr>
          <p:cNvSpPr/>
          <p:nvPr/>
        </p:nvSpPr>
        <p:spPr>
          <a:xfrm>
            <a:off x="3942413" y="179884"/>
            <a:ext cx="4811843" cy="719527"/>
          </a:xfrm>
          <a:prstGeom prst="flowChartTermina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2">
                    <a:lumMod val="75000"/>
                  </a:schemeClr>
                </a:solidFill>
                <a:latin typeface="NikoshBAN" panose="02000000000000000000" pitchFamily="2" charset="0"/>
                <a:cs typeface="NikoshBAN" panose="02000000000000000000" pitchFamily="2" charset="0"/>
              </a:rPr>
              <a:t>এবার আরো আলোচনা করি </a:t>
            </a:r>
            <a:endParaRPr lang="en-US" sz="2800" dirty="0">
              <a:solidFill>
                <a:schemeClr val="tx2">
                  <a:lumMod val="75000"/>
                </a:schemeClr>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E61CC9A6-8743-4CE1-AC5B-BE3500F494FA}"/>
              </a:ext>
            </a:extLst>
          </p:cNvPr>
          <p:cNvSpPr/>
          <p:nvPr/>
        </p:nvSpPr>
        <p:spPr>
          <a:xfrm>
            <a:off x="3090473" y="1094282"/>
            <a:ext cx="8559382" cy="71952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নিচের উপাদান গুলো কিভাবে ফসলের চাষকে প্রভাবিত করে ? </a:t>
            </a:r>
            <a:endParaRPr lang="en-US" sz="3200" dirty="0">
              <a:latin typeface="NikoshBAN" panose="02000000000000000000" pitchFamily="2" charset="0"/>
              <a:cs typeface="NikoshBAN" panose="02000000000000000000" pitchFamily="2" charset="0"/>
            </a:endParaRPr>
          </a:p>
        </p:txBody>
      </p:sp>
      <p:sp>
        <p:nvSpPr>
          <p:cNvPr id="5" name="Scroll: Vertical 4">
            <a:extLst>
              <a:ext uri="{FF2B5EF4-FFF2-40B4-BE49-F238E27FC236}">
                <a16:creationId xmlns:a16="http://schemas.microsoft.com/office/drawing/2014/main" id="{E175F7E5-7C71-4DFF-962A-E208D32684EE}"/>
              </a:ext>
            </a:extLst>
          </p:cNvPr>
          <p:cNvSpPr/>
          <p:nvPr/>
        </p:nvSpPr>
        <p:spPr>
          <a:xfrm>
            <a:off x="4616969" y="2008680"/>
            <a:ext cx="6805535" cy="963120"/>
          </a:xfrm>
          <a:prstGeom prst="verticalScroll">
            <a:avLst/>
          </a:prstGeom>
          <a:solidFill>
            <a:srgbClr val="7030A0"/>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anose="02000000000000000000" pitchFamily="2" charset="0"/>
                <a:cs typeface="NikoshBAN" panose="02000000000000000000" pitchFamily="2" charset="0"/>
              </a:rPr>
              <a:t>আবহাওয়া ও জলবায়ু  </a:t>
            </a:r>
            <a:r>
              <a:rPr lang="bn-IN" sz="3200" dirty="0">
                <a:solidFill>
                  <a:srgbClr val="FF0000"/>
                </a:solidFill>
                <a:latin typeface="NikoshBAN" panose="02000000000000000000" pitchFamily="2" charset="0"/>
                <a:cs typeface="NikoshBAN" panose="02000000000000000000" pitchFamily="2" charset="0"/>
              </a:rPr>
              <a:t>মাটি</a:t>
            </a:r>
            <a:r>
              <a:rPr lang="bn-IN" sz="3200" dirty="0">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ভোক্তার চাহিদা </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Rectangle: Beveled 5">
            <a:extLst>
              <a:ext uri="{FF2B5EF4-FFF2-40B4-BE49-F238E27FC236}">
                <a16:creationId xmlns:a16="http://schemas.microsoft.com/office/drawing/2014/main" id="{08887B49-FE4E-414D-8FE0-97587133C9DB}"/>
              </a:ext>
            </a:extLst>
          </p:cNvPr>
          <p:cNvSpPr/>
          <p:nvPr/>
        </p:nvSpPr>
        <p:spPr>
          <a:xfrm>
            <a:off x="467194" y="3136692"/>
            <a:ext cx="2173574" cy="91439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ল </a:t>
            </a:r>
            <a:r>
              <a:rPr lang="bn-IN" sz="4000" dirty="0">
                <a:latin typeface="NikoshBAN" panose="02000000000000000000" pitchFamily="2" charset="0"/>
                <a:cs typeface="NikoshBAN" panose="02000000000000000000" pitchFamily="2" charset="0"/>
              </a:rPr>
              <a:t>গ </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7" name="Arrow: Down 6">
            <a:extLst>
              <a:ext uri="{FF2B5EF4-FFF2-40B4-BE49-F238E27FC236}">
                <a16:creationId xmlns:a16="http://schemas.microsoft.com/office/drawing/2014/main" id="{1BD35E59-8441-475C-BE90-2B86AA856A76}"/>
              </a:ext>
            </a:extLst>
          </p:cNvPr>
          <p:cNvSpPr/>
          <p:nvPr/>
        </p:nvSpPr>
        <p:spPr>
          <a:xfrm>
            <a:off x="1439056" y="4084821"/>
            <a:ext cx="577121" cy="629587"/>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7 Points 7">
            <a:extLst>
              <a:ext uri="{FF2B5EF4-FFF2-40B4-BE49-F238E27FC236}">
                <a16:creationId xmlns:a16="http://schemas.microsoft.com/office/drawing/2014/main" id="{3B4AD6FD-CDC8-4DE1-9E19-8A700B372753}"/>
              </a:ext>
            </a:extLst>
          </p:cNvPr>
          <p:cNvSpPr/>
          <p:nvPr/>
        </p:nvSpPr>
        <p:spPr>
          <a:xfrm>
            <a:off x="0" y="5044192"/>
            <a:ext cx="3642610" cy="1289152"/>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ভোক্তার চাহিদা </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9" name="Rectangle: Beveled 8">
            <a:extLst>
              <a:ext uri="{FF2B5EF4-FFF2-40B4-BE49-F238E27FC236}">
                <a16:creationId xmlns:a16="http://schemas.microsoft.com/office/drawing/2014/main" id="{3921F3E0-C3F0-4A44-A863-9F4B3C873013}"/>
              </a:ext>
            </a:extLst>
          </p:cNvPr>
          <p:cNvSpPr/>
          <p:nvPr/>
        </p:nvSpPr>
        <p:spPr>
          <a:xfrm>
            <a:off x="3942413" y="3166671"/>
            <a:ext cx="7809877" cy="3241624"/>
          </a:xfrm>
          <a:prstGeom prst="bevel">
            <a:avLst/>
          </a:prstGeom>
          <a:solidFill>
            <a:schemeClr val="accent2">
              <a:lumMod val="75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কৃষি পন্য উৎপাদনে ভোক্তার চাহিদা এক বড় বিষয়।ফসল উৎপন্নকারী এলাকা বা দেশের ভোক্তার চাহিদার উপর ভিত্তি করেই কৃষক ফসল উৎপাদন করেন।যেমন বাংলাদেশী হিসিবে আমাদের প্রধান খাদ্য ভাত,তাই আমাদের দেশে অন্যান্য কৃষি পন্যের চেয়ে ধান বেশী উৎপন্ন হয়।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269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94446-CF59-4C2B-8CCB-D493F5D04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28" y="1324528"/>
            <a:ext cx="11513544" cy="4491655"/>
          </a:xfrm>
          <a:prstGeom prst="rect">
            <a:avLst/>
          </a:prstGeom>
          <a:ln w="57150">
            <a:solidFill>
              <a:schemeClr val="accent2">
                <a:lumMod val="50000"/>
              </a:schemeClr>
            </a:solidFill>
          </a:ln>
        </p:spPr>
      </p:pic>
      <p:sp>
        <p:nvSpPr>
          <p:cNvPr id="4" name="Rectangle: Rounded Corners 3">
            <a:extLst>
              <a:ext uri="{FF2B5EF4-FFF2-40B4-BE49-F238E27FC236}">
                <a16:creationId xmlns:a16="http://schemas.microsoft.com/office/drawing/2014/main" id="{51745F3D-5EED-4F53-A7EC-EC1E158659F2}"/>
              </a:ext>
            </a:extLst>
          </p:cNvPr>
          <p:cNvSpPr/>
          <p:nvPr/>
        </p:nvSpPr>
        <p:spPr>
          <a:xfrm>
            <a:off x="884420" y="359762"/>
            <a:ext cx="2218544" cy="72492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একক কাজ </a:t>
            </a:r>
            <a:endParaRPr lang="en-US" sz="32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F6D71E35-E732-462D-9087-A7289D80EC6E}"/>
              </a:ext>
            </a:extLst>
          </p:cNvPr>
          <p:cNvSpPr/>
          <p:nvPr/>
        </p:nvSpPr>
        <p:spPr>
          <a:xfrm>
            <a:off x="6992909" y="3248066"/>
            <a:ext cx="2256021" cy="64457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কান্ড </a:t>
            </a:r>
            <a:endParaRPr lang="en-US" sz="3200"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A9B3D83E-17BA-4304-BD75-14BEDC1E95D8}"/>
              </a:ext>
            </a:extLst>
          </p:cNvPr>
          <p:cNvSpPr/>
          <p:nvPr/>
        </p:nvSpPr>
        <p:spPr>
          <a:xfrm>
            <a:off x="9368853" y="3199053"/>
            <a:ext cx="2143593" cy="64457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বীজ </a:t>
            </a:r>
            <a:endParaRPr lang="en-US" sz="3200" dirty="0">
              <a:latin typeface="NikoshBAN" panose="02000000000000000000" pitchFamily="2" charset="0"/>
              <a:cs typeface="NikoshBAN" panose="02000000000000000000" pitchFamily="2" charset="0"/>
            </a:endParaRPr>
          </a:p>
        </p:txBody>
      </p:sp>
      <p:sp>
        <p:nvSpPr>
          <p:cNvPr id="7" name="Rectangle: Rounded Corners 6">
            <a:extLst>
              <a:ext uri="{FF2B5EF4-FFF2-40B4-BE49-F238E27FC236}">
                <a16:creationId xmlns:a16="http://schemas.microsoft.com/office/drawing/2014/main" id="{A5AF1C5E-1F35-4D8E-841C-289828DB1419}"/>
              </a:ext>
            </a:extLst>
          </p:cNvPr>
          <p:cNvSpPr/>
          <p:nvPr/>
        </p:nvSpPr>
        <p:spPr>
          <a:xfrm>
            <a:off x="6992909" y="4132485"/>
            <a:ext cx="2256021" cy="64457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সবজি </a:t>
            </a:r>
            <a:endParaRPr lang="en-US" sz="32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F6A6A3A5-AF23-4AC6-B8DF-435D6BB825A6}"/>
              </a:ext>
            </a:extLst>
          </p:cNvPr>
          <p:cNvSpPr/>
          <p:nvPr/>
        </p:nvSpPr>
        <p:spPr>
          <a:xfrm>
            <a:off x="9368853" y="4197246"/>
            <a:ext cx="2143592" cy="62074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তেল/মসলা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28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4623B7-941E-42F5-86E9-DC279E2C8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071" y="1248858"/>
            <a:ext cx="10259857" cy="2381582"/>
          </a:xfrm>
          <a:prstGeom prst="rect">
            <a:avLst/>
          </a:prstGeom>
          <a:ln w="57150">
            <a:solidFill>
              <a:schemeClr val="accent2">
                <a:lumMod val="50000"/>
              </a:schemeClr>
            </a:solidFill>
          </a:ln>
        </p:spPr>
      </p:pic>
      <p:sp>
        <p:nvSpPr>
          <p:cNvPr id="4" name="Rectangle: Rounded Corners 3">
            <a:extLst>
              <a:ext uri="{FF2B5EF4-FFF2-40B4-BE49-F238E27FC236}">
                <a16:creationId xmlns:a16="http://schemas.microsoft.com/office/drawing/2014/main" id="{0C80F383-4F7D-4CEC-9392-50D8E18AECEC}"/>
              </a:ext>
            </a:extLst>
          </p:cNvPr>
          <p:cNvSpPr/>
          <p:nvPr/>
        </p:nvSpPr>
        <p:spPr>
          <a:xfrm>
            <a:off x="884420" y="359762"/>
            <a:ext cx="2218544" cy="72492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একক কাজ </a:t>
            </a:r>
            <a:endParaRPr lang="en-US" sz="3200" dirty="0">
              <a:latin typeface="NikoshBAN" panose="02000000000000000000" pitchFamily="2" charset="0"/>
              <a:cs typeface="NikoshBAN" panose="02000000000000000000" pitchFamily="2" charset="0"/>
            </a:endParaRPr>
          </a:p>
        </p:txBody>
      </p:sp>
      <p:sp>
        <p:nvSpPr>
          <p:cNvPr id="5" name="Rectangle: Rounded Corners 4">
            <a:extLst>
              <a:ext uri="{FF2B5EF4-FFF2-40B4-BE49-F238E27FC236}">
                <a16:creationId xmlns:a16="http://schemas.microsoft.com/office/drawing/2014/main" id="{1D0426BD-DC7F-444A-B6A2-4B514ED426D2}"/>
              </a:ext>
            </a:extLst>
          </p:cNvPr>
          <p:cNvSpPr/>
          <p:nvPr/>
        </p:nvSpPr>
        <p:spPr>
          <a:xfrm>
            <a:off x="2503357" y="3927423"/>
            <a:ext cx="8169640" cy="92939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ছকে উল্লেখিত কোন কৃষিপন্যটি আমদানি করতে হয় ? </a:t>
            </a:r>
            <a:endParaRPr lang="en-US" sz="3200" dirty="0">
              <a:latin typeface="NikoshBAN" panose="02000000000000000000" pitchFamily="2" charset="0"/>
              <a:cs typeface="NikoshBAN" panose="02000000000000000000" pitchFamily="2" charset="0"/>
            </a:endParaRPr>
          </a:p>
        </p:txBody>
      </p:sp>
      <p:sp>
        <p:nvSpPr>
          <p:cNvPr id="6" name="Oval 5">
            <a:extLst>
              <a:ext uri="{FF2B5EF4-FFF2-40B4-BE49-F238E27FC236}">
                <a16:creationId xmlns:a16="http://schemas.microsoft.com/office/drawing/2014/main" id="{6D6C66B8-F0AE-47E4-BE10-9455865ABF82}"/>
              </a:ext>
            </a:extLst>
          </p:cNvPr>
          <p:cNvSpPr/>
          <p:nvPr/>
        </p:nvSpPr>
        <p:spPr>
          <a:xfrm>
            <a:off x="7540053" y="5246557"/>
            <a:ext cx="3685876" cy="1169233"/>
          </a:xfrm>
          <a:prstGeom prst="ellipse">
            <a:avLst/>
          </a:prstGeom>
          <a:solidFill>
            <a:schemeClr val="accent3">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তৈল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621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1037541-5DB9-477F-86EA-00F0E1A66E46}"/>
              </a:ext>
            </a:extLst>
          </p:cNvPr>
          <p:cNvSpPr/>
          <p:nvPr/>
        </p:nvSpPr>
        <p:spPr>
          <a:xfrm>
            <a:off x="1229193" y="464696"/>
            <a:ext cx="10508105" cy="5936104"/>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B586B04-E1A1-4320-B317-66CEBB036C8A}"/>
              </a:ext>
            </a:extLst>
          </p:cNvPr>
          <p:cNvGrpSpPr/>
          <p:nvPr/>
        </p:nvGrpSpPr>
        <p:grpSpPr>
          <a:xfrm>
            <a:off x="839450" y="190500"/>
            <a:ext cx="10897848" cy="6667500"/>
            <a:chOff x="839450" y="190500"/>
            <a:chExt cx="10897848" cy="6667500"/>
          </a:xfrm>
        </p:grpSpPr>
        <p:pic>
          <p:nvPicPr>
            <p:cNvPr id="4" name="Picture 3">
              <a:extLst>
                <a:ext uri="{FF2B5EF4-FFF2-40B4-BE49-F238E27FC236}">
                  <a16:creationId xmlns:a16="http://schemas.microsoft.com/office/drawing/2014/main" id="{DA32EA3B-D9E8-454C-AFA1-EDCAD69F4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50" y="190500"/>
              <a:ext cx="10897848" cy="6667500"/>
            </a:xfrm>
            <a:prstGeom prst="ellipse">
              <a:avLst/>
            </a:prstGeom>
            <a:ln w="635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tar: 5 Points 4">
              <a:extLst>
                <a:ext uri="{FF2B5EF4-FFF2-40B4-BE49-F238E27FC236}">
                  <a16:creationId xmlns:a16="http://schemas.microsoft.com/office/drawing/2014/main" id="{FF627ADE-F603-4A80-B4C7-A2F3200C9925}"/>
                </a:ext>
              </a:extLst>
            </p:cNvPr>
            <p:cNvSpPr/>
            <p:nvPr/>
          </p:nvSpPr>
          <p:spPr>
            <a:xfrm>
              <a:off x="5951095" y="3282847"/>
              <a:ext cx="4167265" cy="1933730"/>
            </a:xfrm>
            <a:prstGeom prst="star5">
              <a:avLst/>
            </a:prstGeom>
            <a:solidFill>
              <a:srgbClr val="00B05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rgbClr val="FFFF00"/>
                  </a:solidFill>
                  <a:latin typeface="NikoshBAN" panose="02000000000000000000" pitchFamily="2" charset="0"/>
                  <a:cs typeface="NikoshBAN" panose="02000000000000000000" pitchFamily="2" charset="0"/>
                </a:rPr>
                <a:t>ধন্যবাদ </a:t>
              </a:r>
              <a:endParaRPr lang="en-US" sz="4400" dirty="0">
                <a:solidFill>
                  <a:srgbClr val="FFFF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45696683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2782F2C0-5C17-4015-BA24-10A3CF9A627C}"/>
              </a:ext>
            </a:extLst>
          </p:cNvPr>
          <p:cNvSpPr/>
          <p:nvPr/>
        </p:nvSpPr>
        <p:spPr>
          <a:xfrm>
            <a:off x="304800" y="284813"/>
            <a:ext cx="2863122" cy="1514007"/>
          </a:xfrm>
          <a:prstGeom prst="flowChartOffpageConnector">
            <a:avLst/>
          </a:prstGeom>
          <a:solidFill>
            <a:schemeClr val="accent3"/>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002060"/>
                </a:solidFill>
                <a:latin typeface="NikoshBAN" panose="02000000000000000000" pitchFamily="2" charset="0"/>
                <a:cs typeface="NikoshBAN" panose="02000000000000000000" pitchFamily="2" charset="0"/>
              </a:rPr>
              <a:t>বিষয় পরিচিতি </a:t>
            </a:r>
            <a:endParaRPr lang="en-US" sz="4000" dirty="0">
              <a:solidFill>
                <a:srgbClr val="002060"/>
              </a:solidFill>
              <a:latin typeface="NikoshBAN" panose="02000000000000000000" pitchFamily="2" charset="0"/>
              <a:cs typeface="NikoshBAN" panose="02000000000000000000" pitchFamily="2" charset="0"/>
            </a:endParaRPr>
          </a:p>
        </p:txBody>
      </p:sp>
      <p:sp>
        <p:nvSpPr>
          <p:cNvPr id="3" name="Double Wave 2">
            <a:extLst>
              <a:ext uri="{FF2B5EF4-FFF2-40B4-BE49-F238E27FC236}">
                <a16:creationId xmlns:a16="http://schemas.microsoft.com/office/drawing/2014/main" id="{C85CCB06-3845-43F1-A33F-A5A32533858D}"/>
              </a:ext>
            </a:extLst>
          </p:cNvPr>
          <p:cNvSpPr/>
          <p:nvPr/>
        </p:nvSpPr>
        <p:spPr>
          <a:xfrm>
            <a:off x="6335844" y="1152368"/>
            <a:ext cx="5286530" cy="4553261"/>
          </a:xfrm>
          <a:prstGeom prst="doubleWave">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বিষয়ঃবাংলাদেশ ও বিশ্ব পরিচয়</a:t>
            </a:r>
          </a:p>
          <a:p>
            <a:pPr algn="ctr"/>
            <a:r>
              <a:rPr lang="bn-IN" sz="4000" dirty="0">
                <a:latin typeface="NikoshBAN" panose="02000000000000000000" pitchFamily="2" charset="0"/>
                <a:cs typeface="NikoshBAN" panose="02000000000000000000" pitchFamily="2" charset="0"/>
              </a:rPr>
              <a:t>শ্রেনিঃপঞ্চম</a:t>
            </a:r>
          </a:p>
          <a:p>
            <a:pPr algn="ctr"/>
            <a:r>
              <a:rPr lang="bn-IN" sz="4000" dirty="0">
                <a:latin typeface="NikoshBAN" panose="02000000000000000000" pitchFamily="2" charset="0"/>
                <a:cs typeface="NikoshBAN" panose="02000000000000000000" pitchFamily="2" charset="0"/>
              </a:rPr>
              <a:t>সময়ঃ ৪০ মিনিট।</a:t>
            </a:r>
            <a:endParaRPr lang="en-US" sz="4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E920A85E-F78E-43DF-B6FC-68F6F749CEA0}"/>
              </a:ext>
            </a:extLst>
          </p:cNvPr>
          <p:cNvPicPr>
            <a:picLocks noChangeAspect="1"/>
          </p:cNvPicPr>
          <p:nvPr/>
        </p:nvPicPr>
        <p:blipFill rotWithShape="1">
          <a:blip r:embed="rId2">
            <a:extLst>
              <a:ext uri="{28A0092B-C50C-407E-A947-70E740481C1C}">
                <a14:useLocalDpi xmlns:a14="http://schemas.microsoft.com/office/drawing/2010/main" val="0"/>
              </a:ext>
            </a:extLst>
          </a:blip>
          <a:srcRect l="9381" t="5683" b="7759"/>
          <a:stretch/>
        </p:blipFill>
        <p:spPr>
          <a:xfrm>
            <a:off x="569626" y="2319726"/>
            <a:ext cx="4971738" cy="3852472"/>
          </a:xfrm>
          <a:prstGeom prst="roundRect">
            <a:avLst>
              <a:gd name="adj" fmla="val 16667"/>
            </a:avLst>
          </a:prstGeom>
          <a:ln w="76200">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72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20E7A8E-6E57-4D3B-B66F-5467E0DD2B59}"/>
              </a:ext>
            </a:extLst>
          </p:cNvPr>
          <p:cNvSpPr/>
          <p:nvPr/>
        </p:nvSpPr>
        <p:spPr>
          <a:xfrm>
            <a:off x="479684" y="2068642"/>
            <a:ext cx="884420" cy="3147935"/>
          </a:xfrm>
          <a:prstGeom prst="roundRect">
            <a:avLst/>
          </a:prstGeom>
          <a:solidFill>
            <a:srgbClr val="7030A0"/>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এসো কিছু ছবি দেখি </a:t>
            </a:r>
            <a:endParaRPr lang="en-US" sz="2800" dirty="0">
              <a:latin typeface="NikoshBAN" panose="02000000000000000000" pitchFamily="2" charset="0"/>
              <a:cs typeface="NikoshBAN" panose="02000000000000000000" pitchFamily="2" charset="0"/>
            </a:endParaRPr>
          </a:p>
        </p:txBody>
      </p:sp>
      <p:sp>
        <p:nvSpPr>
          <p:cNvPr id="5" name="Oval 4">
            <a:extLst>
              <a:ext uri="{FF2B5EF4-FFF2-40B4-BE49-F238E27FC236}">
                <a16:creationId xmlns:a16="http://schemas.microsoft.com/office/drawing/2014/main" id="{BA4D4219-665C-431A-8CFF-E2C6C65668A9}"/>
              </a:ext>
            </a:extLst>
          </p:cNvPr>
          <p:cNvSpPr/>
          <p:nvPr/>
        </p:nvSpPr>
        <p:spPr>
          <a:xfrm>
            <a:off x="5837835" y="2548328"/>
            <a:ext cx="1888761" cy="1528997"/>
          </a:xfrm>
          <a:prstGeom prst="ellipse">
            <a:avLst/>
          </a:prstGeom>
          <a:solidFill>
            <a:srgbClr val="7030A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কৃষিপন্য </a:t>
            </a:r>
            <a:endParaRPr lang="en-US" sz="3600" dirty="0">
              <a:latin typeface="NikoshBAN" panose="02000000000000000000" pitchFamily="2" charset="0"/>
              <a:cs typeface="NikoshBAN" panose="02000000000000000000" pitchFamily="2" charset="0"/>
            </a:endParaRPr>
          </a:p>
        </p:txBody>
      </p:sp>
      <p:grpSp>
        <p:nvGrpSpPr>
          <p:cNvPr id="16" name="Group 15">
            <a:extLst>
              <a:ext uri="{FF2B5EF4-FFF2-40B4-BE49-F238E27FC236}">
                <a16:creationId xmlns:a16="http://schemas.microsoft.com/office/drawing/2014/main" id="{CE05A020-1CDF-4AE8-B512-EC135C49BDD9}"/>
              </a:ext>
            </a:extLst>
          </p:cNvPr>
          <p:cNvGrpSpPr/>
          <p:nvPr/>
        </p:nvGrpSpPr>
        <p:grpSpPr>
          <a:xfrm>
            <a:off x="1702214" y="89941"/>
            <a:ext cx="10160001" cy="6445770"/>
            <a:chOff x="1702216" y="134912"/>
            <a:chExt cx="10160001" cy="6445770"/>
          </a:xfrm>
        </p:grpSpPr>
        <p:graphicFrame>
          <p:nvGraphicFramePr>
            <p:cNvPr id="4" name="Diagram 3">
              <a:extLst>
                <a:ext uri="{FF2B5EF4-FFF2-40B4-BE49-F238E27FC236}">
                  <a16:creationId xmlns:a16="http://schemas.microsoft.com/office/drawing/2014/main" id="{56902BC3-D042-4C00-9B05-A668F68F2CA8}"/>
                </a:ext>
              </a:extLst>
            </p:cNvPr>
            <p:cNvGraphicFramePr/>
            <p:nvPr>
              <p:extLst>
                <p:ext uri="{D42A27DB-BD31-4B8C-83A1-F6EECF244321}">
                  <p14:modId xmlns:p14="http://schemas.microsoft.com/office/powerpoint/2010/main" val="1951524702"/>
                </p:ext>
              </p:extLst>
            </p:nvPr>
          </p:nvGraphicFramePr>
          <p:xfrm>
            <a:off x="1702216" y="134912"/>
            <a:ext cx="10160001" cy="6445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E2AFA73A-5528-460F-A211-B689E2009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7835" y="134912"/>
              <a:ext cx="1982190" cy="18796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3E1058A5-B604-45A3-8BEC-65991904CD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708" y="1738859"/>
              <a:ext cx="1982191" cy="20550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EBEEC124-307C-4AE8-B513-D98AAA1CE9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5298" y="4522033"/>
              <a:ext cx="1888761"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C56C9DC0-012C-4B46-814E-67D5358FE6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512" y="4522033"/>
              <a:ext cx="2060318" cy="18637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778FB859-B2C3-44BE-826C-C35E0E2B75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1151" y="1738858"/>
              <a:ext cx="2178572" cy="19627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07468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B001D3D-DF17-4D77-A1BB-75941180F264}"/>
              </a:ext>
            </a:extLst>
          </p:cNvPr>
          <p:cNvSpPr/>
          <p:nvPr/>
        </p:nvSpPr>
        <p:spPr>
          <a:xfrm>
            <a:off x="3150433" y="359763"/>
            <a:ext cx="5891134" cy="1199213"/>
          </a:xfrm>
          <a:prstGeom prst="roundRect">
            <a:avLst/>
          </a:prstGeom>
          <a:solidFill>
            <a:schemeClr val="accent2">
              <a:lumMod val="50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ছবিতে আমরা কি কি দেখলাম ?</a:t>
            </a:r>
            <a:endParaRPr lang="en-US" sz="3600" dirty="0">
              <a:latin typeface="NikoshBAN" panose="02000000000000000000" pitchFamily="2" charset="0"/>
              <a:cs typeface="NikoshBAN" panose="02000000000000000000" pitchFamily="2" charset="0"/>
            </a:endParaRPr>
          </a:p>
        </p:txBody>
      </p:sp>
      <p:sp>
        <p:nvSpPr>
          <p:cNvPr id="17" name="Flowchart: Terminator 16">
            <a:extLst>
              <a:ext uri="{FF2B5EF4-FFF2-40B4-BE49-F238E27FC236}">
                <a16:creationId xmlns:a16="http://schemas.microsoft.com/office/drawing/2014/main" id="{F5454371-5A86-4C09-9C03-0BBB98E0D8AB}"/>
              </a:ext>
            </a:extLst>
          </p:cNvPr>
          <p:cNvSpPr/>
          <p:nvPr/>
        </p:nvSpPr>
        <p:spPr>
          <a:xfrm>
            <a:off x="3417757" y="1933731"/>
            <a:ext cx="7824866" cy="1019331"/>
          </a:xfrm>
          <a:prstGeom prst="flowChartTerminator">
            <a:avLst/>
          </a:prstGeom>
          <a:solidFill>
            <a:schemeClr val="tx2">
              <a:lumMod val="60000"/>
              <a:lumOff val="4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ছবিতে আমরা বিভিন্ন রকম আলু,তৈলবীজ এবং মসলা দেখেছি। </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Rectangle: Rounded Corners 17">
            <a:extLst>
              <a:ext uri="{FF2B5EF4-FFF2-40B4-BE49-F238E27FC236}">
                <a16:creationId xmlns:a16="http://schemas.microsoft.com/office/drawing/2014/main" id="{F5E9AA28-213B-4C12-B9EC-BC6C13D430AB}"/>
              </a:ext>
            </a:extLst>
          </p:cNvPr>
          <p:cNvSpPr/>
          <p:nvPr/>
        </p:nvSpPr>
        <p:spPr>
          <a:xfrm>
            <a:off x="2928079" y="3305332"/>
            <a:ext cx="5891134" cy="1199213"/>
          </a:xfrm>
          <a:prstGeom prst="roundRect">
            <a:avLst/>
          </a:prstGeom>
          <a:solidFill>
            <a:schemeClr val="accent2">
              <a:lumMod val="50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তোমার এলাকায়(ছবির)  কোন কোন কৃষি পন্য ফলে ? </a:t>
            </a:r>
            <a:endParaRPr lang="en-US" sz="2800" dirty="0">
              <a:latin typeface="NikoshBAN" panose="02000000000000000000" pitchFamily="2" charset="0"/>
              <a:cs typeface="NikoshBAN" panose="02000000000000000000" pitchFamily="2" charset="0"/>
            </a:endParaRPr>
          </a:p>
        </p:txBody>
      </p:sp>
      <p:sp>
        <p:nvSpPr>
          <p:cNvPr id="19" name="Flowchart: Terminator 18">
            <a:extLst>
              <a:ext uri="{FF2B5EF4-FFF2-40B4-BE49-F238E27FC236}">
                <a16:creationId xmlns:a16="http://schemas.microsoft.com/office/drawing/2014/main" id="{3EDB09B6-EB28-410C-9E14-18DDCAE8561B}"/>
              </a:ext>
            </a:extLst>
          </p:cNvPr>
          <p:cNvSpPr/>
          <p:nvPr/>
        </p:nvSpPr>
        <p:spPr>
          <a:xfrm>
            <a:off x="3417757" y="5231570"/>
            <a:ext cx="7824866" cy="1019331"/>
          </a:xfrm>
          <a:prstGeom prst="flowChartTerminator">
            <a:avLst/>
          </a:prstGeom>
          <a:solidFill>
            <a:schemeClr val="tx2">
              <a:lumMod val="60000"/>
              <a:lumOff val="4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আমাদের এলাকায় আলু,সরিষা এবং মরিচ,আদা উৎপন্ন হয়।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086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AA0FDDB0-4A39-4821-9BEA-00169A11A237}"/>
              </a:ext>
            </a:extLst>
          </p:cNvPr>
          <p:cNvSpPr/>
          <p:nvPr/>
        </p:nvSpPr>
        <p:spPr>
          <a:xfrm>
            <a:off x="574623" y="281067"/>
            <a:ext cx="3267857" cy="1143000"/>
          </a:xfrm>
          <a:prstGeom prst="flowChartTermina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latin typeface="NikoshBAN" panose="02000000000000000000" pitchFamily="2" charset="0"/>
                <a:cs typeface="NikoshBAN" panose="02000000000000000000" pitchFamily="2" charset="0"/>
              </a:rPr>
              <a:t>আজকের পাঠ </a:t>
            </a:r>
            <a:endParaRPr lang="en-US" sz="4400" dirty="0">
              <a:latin typeface="NikoshBAN" panose="02000000000000000000" pitchFamily="2" charset="0"/>
              <a:cs typeface="NikoshBAN" panose="02000000000000000000" pitchFamily="2" charset="0"/>
            </a:endParaRPr>
          </a:p>
        </p:txBody>
      </p:sp>
      <p:sp>
        <p:nvSpPr>
          <p:cNvPr id="3" name="Scroll: Horizontal 2">
            <a:extLst>
              <a:ext uri="{FF2B5EF4-FFF2-40B4-BE49-F238E27FC236}">
                <a16:creationId xmlns:a16="http://schemas.microsoft.com/office/drawing/2014/main" id="{B7B042F9-D51F-433F-BB15-831E042A3F74}"/>
              </a:ext>
            </a:extLst>
          </p:cNvPr>
          <p:cNvSpPr/>
          <p:nvPr/>
        </p:nvSpPr>
        <p:spPr>
          <a:xfrm>
            <a:off x="5096656" y="734518"/>
            <a:ext cx="6520721" cy="5846163"/>
          </a:xfrm>
          <a:prstGeom prst="horizontalScroll">
            <a:avLst/>
          </a:prstGeom>
          <a:solidFill>
            <a:srgbClr val="7030A0"/>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পা</a:t>
            </a:r>
            <a:r>
              <a:rPr lang="as-IN" sz="4000" dirty="0">
                <a:solidFill>
                  <a:schemeClr val="tx1"/>
                </a:solidFill>
                <a:latin typeface="NikoshBAN" panose="02000000000000000000" pitchFamily="2" charset="0"/>
                <a:cs typeface="NikoshBAN" panose="02000000000000000000" pitchFamily="2" charset="0"/>
              </a:rPr>
              <a:t>ঠ</a:t>
            </a:r>
            <a:r>
              <a:rPr lang="en-US" sz="4000" dirty="0" err="1">
                <a:solidFill>
                  <a:schemeClr val="tx1"/>
                </a:solidFill>
                <a:latin typeface="NikoshBAN" panose="02000000000000000000" pitchFamily="2" charset="0"/>
                <a:cs typeface="NikoshBAN" panose="02000000000000000000" pitchFamily="2" charset="0"/>
              </a:rPr>
              <a:t>ঃআম</a:t>
            </a:r>
            <a:r>
              <a:rPr lang="as-IN" sz="4000" dirty="0">
                <a:solidFill>
                  <a:schemeClr val="tx1"/>
                </a:solidFill>
                <a:latin typeface="NikoshBAN" panose="02000000000000000000" pitchFamily="2" charset="0"/>
                <a:cs typeface="NikoshBAN" panose="02000000000000000000" pitchFamily="2" charset="0"/>
              </a:rPr>
              <a:t>া</a:t>
            </a:r>
            <a:r>
              <a:rPr lang="en-US" sz="4000" dirty="0">
                <a:solidFill>
                  <a:schemeClr val="tx1"/>
                </a:solidFill>
                <a:latin typeface="NikoshBAN" panose="02000000000000000000" pitchFamily="2" charset="0"/>
                <a:cs typeface="NikoshBAN" panose="02000000000000000000" pitchFamily="2" charset="0"/>
              </a:rPr>
              <a:t>দ</a:t>
            </a:r>
            <a:r>
              <a:rPr lang="as-IN" sz="4000" dirty="0">
                <a:solidFill>
                  <a:schemeClr val="tx1"/>
                </a:solidFill>
                <a:latin typeface="NikoshBAN" panose="02000000000000000000" pitchFamily="2" charset="0"/>
                <a:cs typeface="NikoshBAN" panose="02000000000000000000" pitchFamily="2" charset="0"/>
              </a:rPr>
              <a:t>ে</a:t>
            </a:r>
            <a:r>
              <a:rPr lang="en-US" sz="4000" dirty="0">
                <a:solidFill>
                  <a:schemeClr val="tx1"/>
                </a:solidFill>
                <a:latin typeface="NikoshBAN" panose="02000000000000000000" pitchFamily="2" charset="0"/>
                <a:cs typeface="NikoshBAN" panose="02000000000000000000" pitchFamily="2" charset="0"/>
              </a:rPr>
              <a:t>র </a:t>
            </a:r>
            <a:r>
              <a:rPr lang="as-IN" sz="4000" dirty="0">
                <a:solidFill>
                  <a:schemeClr val="tx1"/>
                </a:solidFill>
                <a:latin typeface="NikoshBAN" panose="02000000000000000000" pitchFamily="2" charset="0"/>
                <a:cs typeface="NikoshBAN" panose="02000000000000000000" pitchFamily="2" charset="0"/>
              </a:rPr>
              <a:t>অ</a:t>
            </a:r>
            <a:r>
              <a:rPr lang="en-US" sz="4000" dirty="0" err="1">
                <a:solidFill>
                  <a:schemeClr val="tx1"/>
                </a:solidFill>
                <a:latin typeface="NikoshBAN" panose="02000000000000000000" pitchFamily="2" charset="0"/>
                <a:cs typeface="NikoshBAN" panose="02000000000000000000" pitchFamily="2" charset="0"/>
              </a:rPr>
              <a:t>র্থনীতিঃক</a:t>
            </a:r>
            <a:r>
              <a:rPr lang="as-IN" sz="4000" dirty="0">
                <a:solidFill>
                  <a:schemeClr val="tx1"/>
                </a:solidFill>
                <a:latin typeface="NikoshBAN" panose="02000000000000000000" pitchFamily="2" charset="0"/>
                <a:cs typeface="NikoshBAN" panose="02000000000000000000" pitchFamily="2" charset="0"/>
              </a:rPr>
              <a:t>ৃ</a:t>
            </a:r>
            <a:r>
              <a:rPr lang="bn-IN" sz="4000" dirty="0">
                <a:solidFill>
                  <a:schemeClr val="tx1"/>
                </a:solidFill>
                <a:latin typeface="NikoshBAN" panose="02000000000000000000" pitchFamily="2" charset="0"/>
                <a:cs typeface="NikoshBAN" panose="02000000000000000000" pitchFamily="2" charset="0"/>
              </a:rPr>
              <a:t>ষি </a:t>
            </a:r>
            <a:r>
              <a:rPr lang="en-US" sz="4000" dirty="0">
                <a:solidFill>
                  <a:schemeClr val="tx1"/>
                </a:solidFill>
                <a:latin typeface="NikoshBAN" panose="02000000000000000000" pitchFamily="2" charset="0"/>
                <a:cs typeface="NikoshBAN" panose="02000000000000000000" pitchFamily="2" charset="0"/>
              </a:rPr>
              <a:t> ও </a:t>
            </a:r>
            <a:r>
              <a:rPr lang="en-US" sz="4000" dirty="0" err="1">
                <a:solidFill>
                  <a:schemeClr val="tx1"/>
                </a:solidFill>
                <a:latin typeface="NikoshBAN" panose="02000000000000000000" pitchFamily="2" charset="0"/>
                <a:cs typeface="NikoshBAN" panose="02000000000000000000" pitchFamily="2" charset="0"/>
              </a:rPr>
              <a:t>শিল্প</a:t>
            </a:r>
            <a:endParaRPr lang="bn-IN" sz="4000" dirty="0">
              <a:solidFill>
                <a:schemeClr val="tx1"/>
              </a:solidFill>
              <a:latin typeface="NikoshBAN" panose="02000000000000000000" pitchFamily="2" charset="0"/>
              <a:cs typeface="NikoshBAN" panose="02000000000000000000" pitchFamily="2" charset="0"/>
            </a:endParaRPr>
          </a:p>
          <a:p>
            <a:pPr algn="ctr"/>
            <a:r>
              <a:rPr lang="bn-IN" sz="4000" dirty="0">
                <a:solidFill>
                  <a:schemeClr val="tx1"/>
                </a:solidFill>
                <a:latin typeface="NikoshBAN" panose="02000000000000000000" pitchFamily="2" charset="0"/>
                <a:cs typeface="NikoshBAN" panose="02000000000000000000" pitchFamily="2" charset="0"/>
              </a:rPr>
              <a:t>অধ্যায়ঃ৪</a:t>
            </a:r>
          </a:p>
          <a:p>
            <a:pPr algn="ctr"/>
            <a:r>
              <a:rPr lang="bn-IN" sz="4000" dirty="0">
                <a:solidFill>
                  <a:schemeClr val="tx1"/>
                </a:solidFill>
                <a:latin typeface="NikoshBAN" panose="02000000000000000000" pitchFamily="2" charset="0"/>
                <a:cs typeface="NikoshBAN" panose="02000000000000000000" pitchFamily="2" charset="0"/>
              </a:rPr>
              <a:t>পাঠ্যাংশঃআলু,তৈলবীজ,মসলা। </a:t>
            </a:r>
            <a:endParaRPr lang="en-US" sz="4000" dirty="0">
              <a:solidFill>
                <a:schemeClr val="tx1"/>
              </a:solidFill>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E1D3E585-67FF-40A5-826D-4BC86B43B6FB}"/>
              </a:ext>
            </a:extLst>
          </p:cNvPr>
          <p:cNvGrpSpPr/>
          <p:nvPr/>
        </p:nvGrpSpPr>
        <p:grpSpPr>
          <a:xfrm>
            <a:off x="629585" y="1562100"/>
            <a:ext cx="3839983" cy="4763745"/>
            <a:chOff x="629585" y="1562100"/>
            <a:chExt cx="3839983" cy="4763745"/>
          </a:xfrm>
        </p:grpSpPr>
        <p:pic>
          <p:nvPicPr>
            <p:cNvPr id="5" name="Picture 4">
              <a:extLst>
                <a:ext uri="{FF2B5EF4-FFF2-40B4-BE49-F238E27FC236}">
                  <a16:creationId xmlns:a16="http://schemas.microsoft.com/office/drawing/2014/main" id="{2631CD3B-031D-4068-8F45-EBD1AC742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91" y="4829952"/>
              <a:ext cx="3832877" cy="149589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F073BE2F-FDCB-4FDB-9839-D0CE93E3A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85" y="3196026"/>
              <a:ext cx="3832877" cy="149589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B6E1899C-D89C-4607-B1D0-DE9CE69E6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85" y="1562100"/>
              <a:ext cx="3832877" cy="1495893"/>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34847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80950AC0-9186-4257-9C7C-2EACBB3118D0}"/>
              </a:ext>
            </a:extLst>
          </p:cNvPr>
          <p:cNvSpPr/>
          <p:nvPr/>
        </p:nvSpPr>
        <p:spPr>
          <a:xfrm>
            <a:off x="404736" y="389743"/>
            <a:ext cx="3087972" cy="1124263"/>
          </a:xfrm>
          <a:prstGeom prst="flowChartOffpageConnector">
            <a:avLst/>
          </a:prstGeom>
          <a:solidFill>
            <a:schemeClr val="accent3">
              <a:lumMod val="75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rgbClr val="002060"/>
                </a:solidFill>
                <a:latin typeface="NikoshBAN" panose="02000000000000000000" pitchFamily="2" charset="0"/>
                <a:cs typeface="NikoshBAN" panose="02000000000000000000" pitchFamily="2" charset="0"/>
              </a:rPr>
              <a:t>শিখনফল </a:t>
            </a:r>
            <a:endParaRPr lang="en-US" sz="4400" dirty="0">
              <a:solidFill>
                <a:srgbClr val="00206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89DB3E92-D8EB-4CEC-A676-B0180E5FFCC5}"/>
              </a:ext>
            </a:extLst>
          </p:cNvPr>
          <p:cNvSpPr/>
          <p:nvPr/>
        </p:nvSpPr>
        <p:spPr>
          <a:xfrm>
            <a:off x="1936914" y="2415583"/>
            <a:ext cx="10073391" cy="1618938"/>
          </a:xfrm>
          <a:prstGeom prst="rect">
            <a:avLst/>
          </a:prstGeom>
          <a:solidFill>
            <a:schemeClr val="accent4">
              <a:lumMod val="5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anose="02000000000000000000" pitchFamily="2" charset="0"/>
                <a:cs typeface="NikoshBAN" panose="02000000000000000000" pitchFamily="2" charset="0"/>
              </a:rPr>
              <a:t>১৫’৩’১—বাংলাদেশের প্রধান প্রধান কৃষিজাত দ্রব্য সম্পর্কে বলতে পারবে। </a:t>
            </a:r>
            <a:endParaRPr lang="en-US" sz="3200" dirty="0">
              <a:solidFill>
                <a:srgbClr val="FFFF00"/>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9EE1ACCD-9344-4263-90F8-830EB0CCE7F2}"/>
              </a:ext>
            </a:extLst>
          </p:cNvPr>
          <p:cNvSpPr/>
          <p:nvPr/>
        </p:nvSpPr>
        <p:spPr>
          <a:xfrm>
            <a:off x="1948722" y="4412709"/>
            <a:ext cx="10073391" cy="1618938"/>
          </a:xfrm>
          <a:prstGeom prst="rect">
            <a:avLst/>
          </a:prstGeom>
          <a:solidFill>
            <a:schemeClr val="accent4">
              <a:lumMod val="5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FFFF00"/>
                </a:solidFill>
                <a:latin typeface="NikoshBAN" panose="02000000000000000000" pitchFamily="2" charset="0"/>
                <a:cs typeface="NikoshBAN" panose="02000000000000000000" pitchFamily="2" charset="0"/>
              </a:rPr>
              <a:t>১৫’৩’২---বাংলাদেশ যে একটি কৃষিভিত্তিক দেশ তা বলতে পারবে। </a:t>
            </a:r>
            <a:endParaRPr lang="en-US" sz="3600" dirty="0">
              <a:solidFill>
                <a:srgbClr val="FFFF00"/>
              </a:solidFill>
              <a:latin typeface="NikoshBAN" panose="02000000000000000000" pitchFamily="2" charset="0"/>
              <a:cs typeface="NikoshBAN" panose="02000000000000000000" pitchFamily="2" charset="0"/>
            </a:endParaRPr>
          </a:p>
        </p:txBody>
      </p:sp>
      <p:grpSp>
        <p:nvGrpSpPr>
          <p:cNvPr id="17" name="Group 16">
            <a:extLst>
              <a:ext uri="{FF2B5EF4-FFF2-40B4-BE49-F238E27FC236}">
                <a16:creationId xmlns:a16="http://schemas.microsoft.com/office/drawing/2014/main" id="{719AAFE6-65BC-4FE5-A368-B880039D1102}"/>
              </a:ext>
            </a:extLst>
          </p:cNvPr>
          <p:cNvGrpSpPr/>
          <p:nvPr/>
        </p:nvGrpSpPr>
        <p:grpSpPr>
          <a:xfrm>
            <a:off x="3986602" y="269460"/>
            <a:ext cx="7680740" cy="1364827"/>
            <a:chOff x="4106523" y="367941"/>
            <a:chExt cx="7680740" cy="1364827"/>
          </a:xfrm>
        </p:grpSpPr>
        <p:pic>
          <p:nvPicPr>
            <p:cNvPr id="10" name="Picture 9">
              <a:extLst>
                <a:ext uri="{FF2B5EF4-FFF2-40B4-BE49-F238E27FC236}">
                  <a16:creationId xmlns:a16="http://schemas.microsoft.com/office/drawing/2014/main" id="{5B45962C-F3D8-4F6C-B996-5919D0988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523" y="408460"/>
              <a:ext cx="2116795" cy="1291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7B6F2B1E-7429-433A-BDEC-5F71819E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420" y="367941"/>
              <a:ext cx="1596843" cy="130558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9D530C4E-EE07-480C-86FA-DCF6F5E68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778" y="375533"/>
              <a:ext cx="1860127" cy="13572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Picture 15">
              <a:extLst>
                <a:ext uri="{FF2B5EF4-FFF2-40B4-BE49-F238E27FC236}">
                  <a16:creationId xmlns:a16="http://schemas.microsoft.com/office/drawing/2014/main" id="{ACEEF31C-C577-4DC3-B9D7-FA7744EA87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741" y="389743"/>
              <a:ext cx="1596843" cy="1343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extLst>
      <p:ext uri="{BB962C8B-B14F-4D97-AF65-F5344CB8AC3E}">
        <p14:creationId xmlns:p14="http://schemas.microsoft.com/office/powerpoint/2010/main" val="330841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EF925E90-0A14-46CA-AA62-F3E49489E2F6}"/>
              </a:ext>
            </a:extLst>
          </p:cNvPr>
          <p:cNvSpPr/>
          <p:nvPr/>
        </p:nvSpPr>
        <p:spPr>
          <a:xfrm>
            <a:off x="314793" y="163494"/>
            <a:ext cx="3882453" cy="1004340"/>
          </a:xfrm>
          <a:prstGeom prst="flowChartTerminator">
            <a:avLst/>
          </a:prstGeom>
          <a:solidFill>
            <a:schemeClr val="accent3">
              <a:lumMod val="7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তোমাদের বইয়ের ৩২ পৃষ্টা খোল। </a:t>
            </a:r>
            <a:endParaRPr lang="en-US" sz="2400"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457F0CB3-5158-437F-9830-21F5574C731B}"/>
              </a:ext>
            </a:extLst>
          </p:cNvPr>
          <p:cNvSpPr/>
          <p:nvPr/>
        </p:nvSpPr>
        <p:spPr>
          <a:xfrm>
            <a:off x="8334531" y="192076"/>
            <a:ext cx="3282846" cy="1004340"/>
          </a:xfrm>
          <a:prstGeom prst="rect">
            <a:avLst/>
          </a:prstGeom>
          <a:solidFill>
            <a:srgbClr val="7030A0"/>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t>মনযোগ দিয়ে দেখ </a:t>
            </a:r>
            <a:endParaRPr lang="en-US" sz="2800" dirty="0"/>
          </a:p>
        </p:txBody>
      </p:sp>
      <p:pic>
        <p:nvPicPr>
          <p:cNvPr id="5" name="Picture 4">
            <a:extLst>
              <a:ext uri="{FF2B5EF4-FFF2-40B4-BE49-F238E27FC236}">
                <a16:creationId xmlns:a16="http://schemas.microsoft.com/office/drawing/2014/main" id="{1AFB464D-3568-4E35-9FB3-4138A37C2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30" y="1648918"/>
            <a:ext cx="10726647" cy="454341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174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47DF3-3F5F-411A-A45B-63732F814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371" y="1711182"/>
            <a:ext cx="10355120" cy="4404805"/>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99008C09-A98B-448C-ABD9-92B7C3C03442}"/>
              </a:ext>
            </a:extLst>
          </p:cNvPr>
          <p:cNvSpPr/>
          <p:nvPr/>
        </p:nvSpPr>
        <p:spPr>
          <a:xfrm>
            <a:off x="8334531" y="192076"/>
            <a:ext cx="3282846" cy="1004340"/>
          </a:xfrm>
          <a:prstGeom prst="rect">
            <a:avLst/>
          </a:prstGeom>
          <a:solidFill>
            <a:srgbClr val="7030A0"/>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t>মনযোগ দিয়ে দেখ </a:t>
            </a:r>
            <a:endParaRPr lang="en-US" sz="2800" dirty="0"/>
          </a:p>
        </p:txBody>
      </p:sp>
    </p:spTree>
    <p:extLst>
      <p:ext uri="{BB962C8B-B14F-4D97-AF65-F5344CB8AC3E}">
        <p14:creationId xmlns:p14="http://schemas.microsoft.com/office/powerpoint/2010/main" val="33441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230</TotalTime>
  <Words>530</Words>
  <Application>Microsoft Office PowerPoint</Application>
  <PresentationFormat>Widescreen</PresentationFormat>
  <Paragraphs>86</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Corbel</vt:lpstr>
      <vt:lpstr>NikoshBAN</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35</cp:revision>
  <dcterms:created xsi:type="dcterms:W3CDTF">2020-04-10T14:58:16Z</dcterms:created>
  <dcterms:modified xsi:type="dcterms:W3CDTF">2020-04-11T15:09:28Z</dcterms:modified>
</cp:coreProperties>
</file>