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7" r:id="rId3"/>
    <p:sldId id="258" r:id="rId4"/>
    <p:sldId id="256" r:id="rId5"/>
    <p:sldId id="263" r:id="rId6"/>
    <p:sldId id="259" r:id="rId7"/>
    <p:sldId id="260" r:id="rId8"/>
    <p:sldId id="261" r:id="rId9"/>
    <p:sldId id="265" r:id="rId10"/>
    <p:sldId id="270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E136-4334-4E9A-92C9-962E73EB45C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56C61-6255-4AFB-A7D4-8F70B851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8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6C61-6255-4AFB-A7D4-8F70B851C0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0" y="7620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152400"/>
            <a:ext cx="3733800" cy="2438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876800"/>
            <a:ext cx="2819400" cy="11328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28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9144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10668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bg1"/>
            </a:gs>
            <a:gs pos="76000">
              <a:schemeClr val="accent5">
                <a:lumMod val="97000"/>
                <a:lumOff val="3000"/>
              </a:schemeClr>
            </a:gs>
            <a:gs pos="83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ক-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        ১৬+১০ =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৪         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452" y="2791498"/>
            <a:ext cx="7226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                               </a:t>
            </a:r>
          </a:p>
          <a:p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 খ- 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৩৪        ২৫+২৩ =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+২৫	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05859" y="2259724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50292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9768" y="109181"/>
            <a:ext cx="25060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দলে 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29759" y="1066800"/>
            <a:ext cx="0" cy="134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67000" y="1150064"/>
            <a:ext cx="0" cy="134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84484" y="1066800"/>
            <a:ext cx="0" cy="134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3792264"/>
            <a:ext cx="0" cy="134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82159" y="3792264"/>
            <a:ext cx="0" cy="134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81300" y="3792264"/>
            <a:ext cx="0" cy="134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/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24016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5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69812"/>
            <a:ext cx="408028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২৬+৩১=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9883" y="647790"/>
            <a:ext cx="369211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উত্তরটিতে টিক চিহ্ন দাও।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111" y="3037582"/>
            <a:ext cx="200091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৭০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52099" y="4088524"/>
            <a:ext cx="1549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7801" y="2069812"/>
            <a:ext cx="130328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ii)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৫৭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8543" y="3743538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0637" y="2054771"/>
            <a:ext cx="18537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৫৩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6700" y="2100617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3687633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6652" y="3687632"/>
            <a:ext cx="14442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iii) ৯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20" name="Freeform 19"/>
          <p:cNvSpPr/>
          <p:nvPr/>
        </p:nvSpPr>
        <p:spPr>
          <a:xfrm>
            <a:off x="3342290" y="872359"/>
            <a:ext cx="609600" cy="620110"/>
          </a:xfrm>
          <a:custGeom>
            <a:avLst/>
            <a:gdLst>
              <a:gd name="connsiteX0" fmla="*/ 0 w 609600"/>
              <a:gd name="connsiteY0" fmla="*/ 189186 h 620110"/>
              <a:gd name="connsiteX1" fmla="*/ 0 w 609600"/>
              <a:gd name="connsiteY1" fmla="*/ 189186 h 620110"/>
              <a:gd name="connsiteX2" fmla="*/ 73572 w 609600"/>
              <a:gd name="connsiteY2" fmla="*/ 252248 h 620110"/>
              <a:gd name="connsiteX3" fmla="*/ 105103 w 609600"/>
              <a:gd name="connsiteY3" fmla="*/ 283779 h 620110"/>
              <a:gd name="connsiteX4" fmla="*/ 147144 w 609600"/>
              <a:gd name="connsiteY4" fmla="*/ 315310 h 620110"/>
              <a:gd name="connsiteX5" fmla="*/ 157655 w 609600"/>
              <a:gd name="connsiteY5" fmla="*/ 346841 h 620110"/>
              <a:gd name="connsiteX6" fmla="*/ 220717 w 609600"/>
              <a:gd name="connsiteY6" fmla="*/ 388882 h 620110"/>
              <a:gd name="connsiteX7" fmla="*/ 241738 w 609600"/>
              <a:gd name="connsiteY7" fmla="*/ 430924 h 620110"/>
              <a:gd name="connsiteX8" fmla="*/ 262758 w 609600"/>
              <a:gd name="connsiteY8" fmla="*/ 462455 h 620110"/>
              <a:gd name="connsiteX9" fmla="*/ 273269 w 609600"/>
              <a:gd name="connsiteY9" fmla="*/ 493986 h 620110"/>
              <a:gd name="connsiteX10" fmla="*/ 304800 w 609600"/>
              <a:gd name="connsiteY10" fmla="*/ 525517 h 620110"/>
              <a:gd name="connsiteX11" fmla="*/ 315310 w 609600"/>
              <a:gd name="connsiteY11" fmla="*/ 557048 h 620110"/>
              <a:gd name="connsiteX12" fmla="*/ 357351 w 609600"/>
              <a:gd name="connsiteY12" fmla="*/ 620110 h 620110"/>
              <a:gd name="connsiteX13" fmla="*/ 388882 w 609600"/>
              <a:gd name="connsiteY13" fmla="*/ 536027 h 620110"/>
              <a:gd name="connsiteX14" fmla="*/ 409903 w 609600"/>
              <a:gd name="connsiteY14" fmla="*/ 472965 h 620110"/>
              <a:gd name="connsiteX15" fmla="*/ 441434 w 609600"/>
              <a:gd name="connsiteY15" fmla="*/ 378372 h 620110"/>
              <a:gd name="connsiteX16" fmla="*/ 462455 w 609600"/>
              <a:gd name="connsiteY16" fmla="*/ 315310 h 620110"/>
              <a:gd name="connsiteX17" fmla="*/ 472965 w 609600"/>
              <a:gd name="connsiteY17" fmla="*/ 283779 h 620110"/>
              <a:gd name="connsiteX18" fmla="*/ 493986 w 609600"/>
              <a:gd name="connsiteY18" fmla="*/ 252248 h 620110"/>
              <a:gd name="connsiteX19" fmla="*/ 504496 w 609600"/>
              <a:gd name="connsiteY19" fmla="*/ 220717 h 620110"/>
              <a:gd name="connsiteX20" fmla="*/ 525517 w 609600"/>
              <a:gd name="connsiteY20" fmla="*/ 168165 h 620110"/>
              <a:gd name="connsiteX21" fmla="*/ 536027 w 609600"/>
              <a:gd name="connsiteY21" fmla="*/ 115613 h 620110"/>
              <a:gd name="connsiteX22" fmla="*/ 567558 w 609600"/>
              <a:gd name="connsiteY22" fmla="*/ 10510 h 620110"/>
              <a:gd name="connsiteX23" fmla="*/ 609600 w 609600"/>
              <a:gd name="connsiteY23" fmla="*/ 0 h 620110"/>
              <a:gd name="connsiteX24" fmla="*/ 578069 w 609600"/>
              <a:gd name="connsiteY24" fmla="*/ 52551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9600" h="620110">
                <a:moveTo>
                  <a:pt x="0" y="189186"/>
                </a:moveTo>
                <a:lnTo>
                  <a:pt x="0" y="189186"/>
                </a:lnTo>
                <a:cubicBezTo>
                  <a:pt x="24524" y="210207"/>
                  <a:pt x="49564" y="230640"/>
                  <a:pt x="73572" y="252248"/>
                </a:cubicBezTo>
                <a:cubicBezTo>
                  <a:pt x="84620" y="262191"/>
                  <a:pt x="93818" y="274106"/>
                  <a:pt x="105103" y="283779"/>
                </a:cubicBezTo>
                <a:cubicBezTo>
                  <a:pt x="118403" y="295179"/>
                  <a:pt x="133130" y="304800"/>
                  <a:pt x="147144" y="315310"/>
                </a:cubicBezTo>
                <a:cubicBezTo>
                  <a:pt x="150648" y="325820"/>
                  <a:pt x="149821" y="339007"/>
                  <a:pt x="157655" y="346841"/>
                </a:cubicBezTo>
                <a:cubicBezTo>
                  <a:pt x="175519" y="364705"/>
                  <a:pt x="220717" y="388882"/>
                  <a:pt x="220717" y="388882"/>
                </a:cubicBezTo>
                <a:cubicBezTo>
                  <a:pt x="227724" y="402896"/>
                  <a:pt x="233965" y="417320"/>
                  <a:pt x="241738" y="430924"/>
                </a:cubicBezTo>
                <a:cubicBezTo>
                  <a:pt x="248005" y="441891"/>
                  <a:pt x="257109" y="451157"/>
                  <a:pt x="262758" y="462455"/>
                </a:cubicBezTo>
                <a:cubicBezTo>
                  <a:pt x="267713" y="472364"/>
                  <a:pt x="267123" y="484768"/>
                  <a:pt x="273269" y="493986"/>
                </a:cubicBezTo>
                <a:cubicBezTo>
                  <a:pt x="281514" y="506353"/>
                  <a:pt x="294290" y="515007"/>
                  <a:pt x="304800" y="525517"/>
                </a:cubicBezTo>
                <a:cubicBezTo>
                  <a:pt x="308303" y="536027"/>
                  <a:pt x="309930" y="547363"/>
                  <a:pt x="315310" y="557048"/>
                </a:cubicBezTo>
                <a:cubicBezTo>
                  <a:pt x="327579" y="579132"/>
                  <a:pt x="357351" y="620110"/>
                  <a:pt x="357351" y="620110"/>
                </a:cubicBezTo>
                <a:cubicBezTo>
                  <a:pt x="393933" y="565237"/>
                  <a:pt x="367902" y="612955"/>
                  <a:pt x="388882" y="536027"/>
                </a:cubicBezTo>
                <a:cubicBezTo>
                  <a:pt x="394712" y="514650"/>
                  <a:pt x="402896" y="493986"/>
                  <a:pt x="409903" y="472965"/>
                </a:cubicBezTo>
                <a:lnTo>
                  <a:pt x="441434" y="378372"/>
                </a:lnTo>
                <a:lnTo>
                  <a:pt x="462455" y="315310"/>
                </a:lnTo>
                <a:cubicBezTo>
                  <a:pt x="465958" y="304800"/>
                  <a:pt x="466820" y="292997"/>
                  <a:pt x="472965" y="283779"/>
                </a:cubicBezTo>
                <a:lnTo>
                  <a:pt x="493986" y="252248"/>
                </a:lnTo>
                <a:cubicBezTo>
                  <a:pt x="497489" y="241738"/>
                  <a:pt x="500606" y="231090"/>
                  <a:pt x="504496" y="220717"/>
                </a:cubicBezTo>
                <a:cubicBezTo>
                  <a:pt x="511121" y="203051"/>
                  <a:pt x="520096" y="186236"/>
                  <a:pt x="525517" y="168165"/>
                </a:cubicBezTo>
                <a:cubicBezTo>
                  <a:pt x="530650" y="151054"/>
                  <a:pt x="531119" y="132790"/>
                  <a:pt x="536027" y="115613"/>
                </a:cubicBezTo>
                <a:cubicBezTo>
                  <a:pt x="568666" y="1376"/>
                  <a:pt x="567558" y="55977"/>
                  <a:pt x="567558" y="10510"/>
                </a:cubicBezTo>
                <a:lnTo>
                  <a:pt x="609600" y="0"/>
                </a:lnTo>
                <a:lnTo>
                  <a:pt x="578069" y="52551"/>
                </a:lnTo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47441" y="185436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6249" y="327586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2" grpId="0"/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76000">
              <a:schemeClr val="accent5">
                <a:lumMod val="97000"/>
                <a:lumOff val="3000"/>
              </a:schemeClr>
            </a:gs>
            <a:gs pos="83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5548" y="228600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1897893"/>
            <a:ext cx="722019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খামার বাড়িতে ৪৪টি হাঁস ও ৩৩টি মুরগি পালন কর তাতে মোট কয়টি হাঁস মুরগি হল তা গাণিতিক বাক্যে লিখে সমস্যাটি সমাধান করে আনবে।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703" r="89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77" y="1828800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3838575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14600"/>
            <a:ext cx="4724400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57200"/>
            <a:ext cx="4176143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 err="1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981200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শাহিনুর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রাহমান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শাহিন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শিবপুর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6670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28194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9200" y="29718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9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7772" y="1371600"/>
            <a:ext cx="457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8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গণিত</a:t>
            </a:r>
            <a:endParaRPr lang="en-US" sz="48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: 17 ও 18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যোগ</a:t>
            </a:r>
            <a:r>
              <a:rPr lang="bn-IN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(২ অঙ্কের সংখ্যা)</a:t>
            </a:r>
            <a:endParaRPr lang="en-US" sz="44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2">
                <a:lumMod val="89000"/>
              </a:schemeClr>
            </a:gs>
            <a:gs pos="37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014" y="104197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31242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9.1.1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0" y="-46597"/>
            <a:ext cx="4191000" cy="501185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2274910" y="3044584"/>
            <a:ext cx="573471" cy="558800"/>
          </a:xfrm>
          <a:prstGeom prst="rect">
            <a:avLst/>
          </a:prstGeom>
        </p:spPr>
      </p:pic>
      <p:pic>
        <p:nvPicPr>
          <p:cNvPr id="10" name="Picture 9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672986" y="2857281"/>
            <a:ext cx="573471" cy="558800"/>
          </a:xfrm>
          <a:prstGeom prst="rect">
            <a:avLst/>
          </a:prstGeom>
        </p:spPr>
      </p:pic>
      <p:pic>
        <p:nvPicPr>
          <p:cNvPr id="11" name="Picture 10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2438559" y="1725098"/>
            <a:ext cx="573471" cy="558800"/>
          </a:xfrm>
          <a:prstGeom prst="rect">
            <a:avLst/>
          </a:prstGeom>
        </p:spPr>
      </p:pic>
      <p:pic>
        <p:nvPicPr>
          <p:cNvPr id="12" name="Picture 11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2151824" y="1037984"/>
            <a:ext cx="573471" cy="558800"/>
          </a:xfrm>
          <a:prstGeom prst="rect">
            <a:avLst/>
          </a:prstGeom>
        </p:spPr>
      </p:pic>
      <p:pic>
        <p:nvPicPr>
          <p:cNvPr id="13" name="Picture 12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2658538" y="2307546"/>
            <a:ext cx="573471" cy="558800"/>
          </a:xfrm>
          <a:prstGeom prst="rect">
            <a:avLst/>
          </a:prstGeom>
        </p:spPr>
      </p:pic>
      <p:pic>
        <p:nvPicPr>
          <p:cNvPr id="14" name="Picture 13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1348109" y="1712967"/>
            <a:ext cx="573471" cy="558800"/>
          </a:xfrm>
          <a:prstGeom prst="rect">
            <a:avLst/>
          </a:prstGeom>
        </p:spPr>
      </p:pic>
      <p:pic>
        <p:nvPicPr>
          <p:cNvPr id="15" name="Picture 14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2229586" y="498234"/>
            <a:ext cx="573471" cy="558800"/>
          </a:xfrm>
          <a:prstGeom prst="rect">
            <a:avLst/>
          </a:prstGeom>
        </p:spPr>
      </p:pic>
      <p:pic>
        <p:nvPicPr>
          <p:cNvPr id="16" name="Picture 15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1656116" y="1204004"/>
            <a:ext cx="573471" cy="558800"/>
          </a:xfrm>
          <a:prstGeom prst="rect">
            <a:avLst/>
          </a:prstGeom>
        </p:spPr>
      </p:pic>
      <p:pic>
        <p:nvPicPr>
          <p:cNvPr id="17" name="Picture 16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1590755" y="640606"/>
            <a:ext cx="573471" cy="558800"/>
          </a:xfrm>
          <a:prstGeom prst="rect">
            <a:avLst/>
          </a:prstGeom>
        </p:spPr>
      </p:pic>
      <p:pic>
        <p:nvPicPr>
          <p:cNvPr id="18" name="Picture 17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3034366" y="1649379"/>
            <a:ext cx="573471" cy="558800"/>
          </a:xfrm>
          <a:prstGeom prst="rect">
            <a:avLst/>
          </a:prstGeom>
        </p:spPr>
      </p:pic>
      <p:pic>
        <p:nvPicPr>
          <p:cNvPr id="19" name="Picture 18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3173957" y="2278423"/>
            <a:ext cx="573471" cy="558800"/>
          </a:xfrm>
          <a:prstGeom prst="rect">
            <a:avLst/>
          </a:prstGeom>
        </p:spPr>
      </p:pic>
      <p:pic>
        <p:nvPicPr>
          <p:cNvPr id="20" name="Picture 19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2737041" y="678049"/>
            <a:ext cx="573471" cy="558800"/>
          </a:xfrm>
          <a:prstGeom prst="rect">
            <a:avLst/>
          </a:prstGeom>
        </p:spPr>
      </p:pic>
      <p:pic>
        <p:nvPicPr>
          <p:cNvPr id="21" name="Picture 20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1578353" y="2162372"/>
            <a:ext cx="573471" cy="558800"/>
          </a:xfrm>
          <a:prstGeom prst="rect">
            <a:avLst/>
          </a:prstGeom>
        </p:spPr>
      </p:pic>
      <p:pic>
        <p:nvPicPr>
          <p:cNvPr id="22" name="Picture 21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1178799" y="686020"/>
            <a:ext cx="573471" cy="558800"/>
          </a:xfrm>
          <a:prstGeom prst="rect">
            <a:avLst/>
          </a:prstGeom>
        </p:spPr>
      </p:pic>
      <p:pic>
        <p:nvPicPr>
          <p:cNvPr id="23" name="Picture 22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1057023" y="2254249"/>
            <a:ext cx="573471" cy="558800"/>
          </a:xfrm>
          <a:prstGeom prst="rect">
            <a:avLst/>
          </a:prstGeom>
        </p:spPr>
      </p:pic>
      <p:pic>
        <p:nvPicPr>
          <p:cNvPr id="24" name="Picture 23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2813320" y="3009988"/>
            <a:ext cx="573471" cy="558800"/>
          </a:xfrm>
          <a:prstGeom prst="rect">
            <a:avLst/>
          </a:prstGeom>
        </p:spPr>
      </p:pic>
      <p:pic>
        <p:nvPicPr>
          <p:cNvPr id="25" name="Picture 24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1921580" y="1725098"/>
            <a:ext cx="573471" cy="558800"/>
          </a:xfrm>
          <a:prstGeom prst="rect">
            <a:avLst/>
          </a:prstGeom>
        </p:spPr>
      </p:pic>
      <p:pic>
        <p:nvPicPr>
          <p:cNvPr id="26" name="Picture 25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1127968" y="3012090"/>
            <a:ext cx="573471" cy="558800"/>
          </a:xfrm>
          <a:prstGeom prst="rect">
            <a:avLst/>
          </a:prstGeom>
        </p:spPr>
      </p:pic>
      <p:pic>
        <p:nvPicPr>
          <p:cNvPr id="27" name="Picture 26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774638" y="3455802"/>
            <a:ext cx="573471" cy="558800"/>
          </a:xfrm>
          <a:prstGeom prst="rect">
            <a:avLst/>
          </a:prstGeom>
        </p:spPr>
      </p:pic>
      <p:pic>
        <p:nvPicPr>
          <p:cNvPr id="28" name="Picture 27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1701439" y="2684079"/>
            <a:ext cx="573471" cy="558800"/>
          </a:xfrm>
          <a:prstGeom prst="rect">
            <a:avLst/>
          </a:prstGeom>
        </p:spPr>
      </p:pic>
      <p:pic>
        <p:nvPicPr>
          <p:cNvPr id="29" name="Picture 28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1044872" y="1166298"/>
            <a:ext cx="573471" cy="558800"/>
          </a:xfrm>
          <a:prstGeom prst="rect">
            <a:avLst/>
          </a:prstGeom>
        </p:spPr>
      </p:pic>
      <p:pic>
        <p:nvPicPr>
          <p:cNvPr id="30" name="Picture 29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2120370" y="3570890"/>
            <a:ext cx="573471" cy="558800"/>
          </a:xfrm>
          <a:prstGeom prst="rect">
            <a:avLst/>
          </a:prstGeom>
        </p:spPr>
      </p:pic>
      <p:pic>
        <p:nvPicPr>
          <p:cNvPr id="31" name="Picture 30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1590099" y="3568788"/>
            <a:ext cx="573471" cy="558800"/>
          </a:xfrm>
          <a:prstGeom prst="rect">
            <a:avLst/>
          </a:prstGeom>
        </p:spPr>
      </p:pic>
      <p:pic>
        <p:nvPicPr>
          <p:cNvPr id="32" name="Picture 31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3299422" y="3486107"/>
            <a:ext cx="573471" cy="558800"/>
          </a:xfrm>
          <a:prstGeom prst="rect">
            <a:avLst/>
          </a:prstGeom>
        </p:spPr>
      </p:pic>
      <p:pic>
        <p:nvPicPr>
          <p:cNvPr id="33" name="Picture 32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780063" y="1695449"/>
            <a:ext cx="573471" cy="558800"/>
          </a:xfrm>
          <a:prstGeom prst="rect">
            <a:avLst/>
          </a:prstGeom>
        </p:spPr>
      </p:pic>
      <p:pic>
        <p:nvPicPr>
          <p:cNvPr id="34" name="Picture 33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605328" y="2162372"/>
            <a:ext cx="573471" cy="558800"/>
          </a:xfrm>
          <a:prstGeom prst="rect">
            <a:avLst/>
          </a:prstGeom>
        </p:spPr>
      </p:pic>
      <p:pic>
        <p:nvPicPr>
          <p:cNvPr id="35" name="Picture 34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2782114" y="3656285"/>
            <a:ext cx="573471" cy="558800"/>
          </a:xfrm>
          <a:prstGeom prst="rect">
            <a:avLst/>
          </a:prstGeom>
        </p:spPr>
      </p:pic>
      <p:pic>
        <p:nvPicPr>
          <p:cNvPr id="36" name="Picture 35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3388013" y="2963479"/>
            <a:ext cx="573471" cy="558800"/>
          </a:xfrm>
          <a:prstGeom prst="rect">
            <a:avLst/>
          </a:prstGeom>
        </p:spPr>
      </p:pic>
      <p:pic>
        <p:nvPicPr>
          <p:cNvPr id="37" name="Picture 36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2747631" y="1118257"/>
            <a:ext cx="573471" cy="558800"/>
          </a:xfrm>
          <a:prstGeom prst="rect">
            <a:avLst/>
          </a:prstGeom>
        </p:spPr>
      </p:pic>
      <p:pic>
        <p:nvPicPr>
          <p:cNvPr id="38" name="Picture 37" descr="Mango1.png"/>
          <p:cNvPicPr>
            <a:picLocks noChangeAspect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>
          <a:xfrm>
            <a:off x="2141393" y="2370039"/>
            <a:ext cx="573471" cy="558800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59037" y="4806292"/>
            <a:ext cx="1693233" cy="121920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3070903" y="4478459"/>
            <a:ext cx="1693233" cy="121920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Donut 39"/>
          <p:cNvSpPr/>
          <p:nvPr/>
        </p:nvSpPr>
        <p:spPr>
          <a:xfrm>
            <a:off x="1590099" y="5178622"/>
            <a:ext cx="1693233" cy="121920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 descr="4026778-mango-tree-illustration-with-clipping-path.jpg"/>
          <p:cNvPicPr>
            <a:picLocks noChangeAspect="1"/>
          </p:cNvPicPr>
          <p:nvPr/>
        </p:nvPicPr>
        <p:blipFill>
          <a:blip r:embed="rId4">
            <a:lum contrast="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86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0"/>
            <a:ext cx="4206240" cy="44296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73" y="1702018"/>
            <a:ext cx="861060" cy="6553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23" y="1244820"/>
            <a:ext cx="861060" cy="6553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0" y="2235638"/>
            <a:ext cx="861060" cy="6553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09" y="1907978"/>
            <a:ext cx="861060" cy="6553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671582"/>
            <a:ext cx="861060" cy="6553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40" y="1349178"/>
            <a:ext cx="861060" cy="6553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27" y="1399540"/>
            <a:ext cx="861060" cy="6553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97" y="966865"/>
            <a:ext cx="861060" cy="6553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701"/>
            <a:ext cx="861060" cy="6553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2211026"/>
            <a:ext cx="861060" cy="65532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90" y="1016262"/>
            <a:ext cx="861060" cy="6553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53" y="2873966"/>
            <a:ext cx="861060" cy="65532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70" y="2307546"/>
            <a:ext cx="861060" cy="6553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75907"/>
            <a:ext cx="861060" cy="65532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98" y="742337"/>
            <a:ext cx="861060" cy="65532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03" y="769794"/>
            <a:ext cx="861060" cy="65532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40" y="358360"/>
            <a:ext cx="861060" cy="65532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04" y="358360"/>
            <a:ext cx="861060" cy="65532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16" y="662064"/>
            <a:ext cx="861060" cy="65532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98" y="2725770"/>
            <a:ext cx="861060" cy="65532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26" y="2668664"/>
            <a:ext cx="861060" cy="655320"/>
          </a:xfrm>
          <a:prstGeom prst="rect">
            <a:avLst/>
          </a:prstGeom>
        </p:spPr>
      </p:pic>
      <p:sp>
        <p:nvSpPr>
          <p:cNvPr id="66" name="Donut 65"/>
          <p:cNvSpPr/>
          <p:nvPr/>
        </p:nvSpPr>
        <p:spPr>
          <a:xfrm>
            <a:off x="6359013" y="5183877"/>
            <a:ext cx="1693233" cy="881793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Donut 66"/>
          <p:cNvSpPr/>
          <p:nvPr/>
        </p:nvSpPr>
        <p:spPr>
          <a:xfrm>
            <a:off x="5129310" y="4267200"/>
            <a:ext cx="1693233" cy="121920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Donut 67"/>
          <p:cNvSpPr/>
          <p:nvPr/>
        </p:nvSpPr>
        <p:spPr>
          <a:xfrm>
            <a:off x="7280113" y="4044907"/>
            <a:ext cx="1693233" cy="121920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39" y="243797"/>
            <a:ext cx="861060" cy="65532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74" y="2019781"/>
            <a:ext cx="861060" cy="65532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766701"/>
            <a:ext cx="824103" cy="82664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45851" y="6251776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মনোযোগ দিয়ে দেখ।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36810" y="5987137"/>
            <a:ext cx="340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দশে কয়টি আম হল?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53571" y="5987137"/>
            <a:ext cx="269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 দেখতে পাচ্ছ?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68936" y="5480895"/>
            <a:ext cx="3097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১০টি করে আম পড়ছে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66462" y="6310863"/>
            <a:ext cx="3900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কিভাবে বের করেছ?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20171" y="6286275"/>
            <a:ext cx="383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বারে কয়টি লিচু পড়েছে?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42205" y="5773282"/>
            <a:ext cx="269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যোগ করে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07194E-6 L -0.02691 0.62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312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1164E-6 L -0.16354 0.676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33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8742E-6 L -0.17517 0.73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365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53227E-6 L -0.17223 0.659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329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37 L -0.25677 0.569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286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113E-6 L -0.225 0.563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281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66644E-6 L -0.09566 0.60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302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28707E-6 L -0.07049 0.622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310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2746E-6 L -0.025 0.43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16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34328E-6 L -0.07865 0.486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4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98797E-6 L -0.00903 0.434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216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8531E-6 L 0.00955 0.413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06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7247E-6 L -0.03038 0.4779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2389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12353E-6 L -0.05347 0.47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2354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2304E-6 L -0.05486 0.585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292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7654E-6 L -0.02292 0.585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292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77654E-6 L -0.00816 0.5294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4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18645 L 0.05451 0.543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78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0278 L 0.11459 0.471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2373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5501E-6 L 0.13576 0.52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260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05876E-6 L 0.2507 0.2107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052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61925E-8 L 0.27847 0.331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165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9452E-6 L 0.33698 0.26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1320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15684E-6 L 0.11164 0.270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35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1536E-6 L 0.06944 0.242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1212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51978E-6 L 0.07326 0.2491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1244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03724E-6 L 0.07448 0.2285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42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36734E-6 L 0.11441 0.22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1128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4187E-6 L 0.15348 0.238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119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2103E-6 L 0.21979 0.2054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0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2887E-6 L -0.01059 0.263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313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39E-6 L 0.02882 0.303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1519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6641E-6 L -0.03785 0.5149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2574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0449E-6 L -0.00382 0.3465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732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6.03747E-7 L -0.06215 0.640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3203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9688E-6 L -0.01771 0.6606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330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0183E-6 L -0.00018 0.5729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63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1781E-7 L 0.06962 0.440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2204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6766E-6 L 0.04774 0.503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2519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4009E-6 L 0.05087 0.4304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2151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1749E-6 L 0.11094 0.2442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1221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2228E-6 L 0.11493 0.2324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1161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2228E-6 L 0.11493 0.282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1411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773E-6 L 0.1007 0.3266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163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96391E-6 L 0.12326 0.3816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1908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239E-6 L 0.10348 0.447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2239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1376E-6 L 0.11927 0.5165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2581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8457E-6 L 0.06944 0.5665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2831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7513E-7 L 0.03993 0.5769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2884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03747E-7 L 0.1283 0.5884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2942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13856 L -0.05539 0.4499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942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1608E-6 L -0.15833 0.4996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2498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182 L -0.10782 0.4848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2165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0.09323 L -0.08629 0.5773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4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97469"/>
            <a:ext cx="2247900" cy="2190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457200"/>
            <a:ext cx="536733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962161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115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356" y="457200"/>
            <a:ext cx="305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845748" y="1058916"/>
            <a:ext cx="3323563" cy="5646683"/>
          </a:xfrm>
          <a:custGeom>
            <a:avLst/>
            <a:gdLst>
              <a:gd name="connsiteX0" fmla="*/ 1786758 w 5213131"/>
              <a:gd name="connsiteY0" fmla="*/ 2501462 h 4740166"/>
              <a:gd name="connsiteX1" fmla="*/ 1786758 w 5213131"/>
              <a:gd name="connsiteY1" fmla="*/ 2501462 h 4740166"/>
              <a:gd name="connsiteX2" fmla="*/ 1870841 w 5213131"/>
              <a:gd name="connsiteY2" fmla="*/ 2575035 h 4740166"/>
              <a:gd name="connsiteX3" fmla="*/ 1902372 w 5213131"/>
              <a:gd name="connsiteY3" fmla="*/ 2606566 h 4740166"/>
              <a:gd name="connsiteX4" fmla="*/ 1933903 w 5213131"/>
              <a:gd name="connsiteY4" fmla="*/ 2627587 h 4740166"/>
              <a:gd name="connsiteX5" fmla="*/ 1996965 w 5213131"/>
              <a:gd name="connsiteY5" fmla="*/ 2669628 h 4740166"/>
              <a:gd name="connsiteX6" fmla="*/ 2081048 w 5213131"/>
              <a:gd name="connsiteY6" fmla="*/ 2743200 h 4740166"/>
              <a:gd name="connsiteX7" fmla="*/ 2112579 w 5213131"/>
              <a:gd name="connsiteY7" fmla="*/ 2764221 h 4740166"/>
              <a:gd name="connsiteX8" fmla="*/ 2144110 w 5213131"/>
              <a:gd name="connsiteY8" fmla="*/ 2785242 h 4740166"/>
              <a:gd name="connsiteX9" fmla="*/ 2217682 w 5213131"/>
              <a:gd name="connsiteY9" fmla="*/ 2837793 h 4740166"/>
              <a:gd name="connsiteX10" fmla="*/ 2259724 w 5213131"/>
              <a:gd name="connsiteY10" fmla="*/ 2900856 h 4740166"/>
              <a:gd name="connsiteX11" fmla="*/ 2280745 w 5213131"/>
              <a:gd name="connsiteY11" fmla="*/ 2932387 h 4740166"/>
              <a:gd name="connsiteX12" fmla="*/ 2312276 w 5213131"/>
              <a:gd name="connsiteY12" fmla="*/ 3026980 h 4740166"/>
              <a:gd name="connsiteX13" fmla="*/ 2322786 w 5213131"/>
              <a:gd name="connsiteY13" fmla="*/ 3058511 h 4740166"/>
              <a:gd name="connsiteX14" fmla="*/ 2343807 w 5213131"/>
              <a:gd name="connsiteY14" fmla="*/ 3100552 h 4740166"/>
              <a:gd name="connsiteX15" fmla="*/ 2364827 w 5213131"/>
              <a:gd name="connsiteY15" fmla="*/ 3205656 h 4740166"/>
              <a:gd name="connsiteX16" fmla="*/ 2385848 w 5213131"/>
              <a:gd name="connsiteY16" fmla="*/ 3258207 h 4740166"/>
              <a:gd name="connsiteX17" fmla="*/ 2396358 w 5213131"/>
              <a:gd name="connsiteY17" fmla="*/ 3321269 h 4740166"/>
              <a:gd name="connsiteX18" fmla="*/ 2427889 w 5213131"/>
              <a:gd name="connsiteY18" fmla="*/ 3541987 h 4740166"/>
              <a:gd name="connsiteX19" fmla="*/ 2438400 w 5213131"/>
              <a:gd name="connsiteY19" fmla="*/ 3584028 h 4740166"/>
              <a:gd name="connsiteX20" fmla="*/ 2448910 w 5213131"/>
              <a:gd name="connsiteY20" fmla="*/ 3699642 h 4740166"/>
              <a:gd name="connsiteX21" fmla="*/ 2469931 w 5213131"/>
              <a:gd name="connsiteY21" fmla="*/ 3783725 h 4740166"/>
              <a:gd name="connsiteX22" fmla="*/ 2480441 w 5213131"/>
              <a:gd name="connsiteY22" fmla="*/ 4740166 h 4740166"/>
              <a:gd name="connsiteX23" fmla="*/ 2564524 w 5213131"/>
              <a:gd name="connsiteY23" fmla="*/ 4729656 h 4740166"/>
              <a:gd name="connsiteX24" fmla="*/ 2627586 w 5213131"/>
              <a:gd name="connsiteY24" fmla="*/ 4719145 h 4740166"/>
              <a:gd name="connsiteX25" fmla="*/ 3016469 w 5213131"/>
              <a:gd name="connsiteY25" fmla="*/ 4708635 h 4740166"/>
              <a:gd name="connsiteX26" fmla="*/ 3005958 w 5213131"/>
              <a:gd name="connsiteY26" fmla="*/ 3857297 h 4740166"/>
              <a:gd name="connsiteX27" fmla="*/ 2995448 w 5213131"/>
              <a:gd name="connsiteY27" fmla="*/ 3825766 h 4740166"/>
              <a:gd name="connsiteX28" fmla="*/ 2984938 w 5213131"/>
              <a:gd name="connsiteY28" fmla="*/ 3741683 h 4740166"/>
              <a:gd name="connsiteX29" fmla="*/ 2974427 w 5213131"/>
              <a:gd name="connsiteY29" fmla="*/ 3626069 h 4740166"/>
              <a:gd name="connsiteX30" fmla="*/ 2953407 w 5213131"/>
              <a:gd name="connsiteY30" fmla="*/ 3499945 h 4740166"/>
              <a:gd name="connsiteX31" fmla="*/ 2942896 w 5213131"/>
              <a:gd name="connsiteY31" fmla="*/ 3457904 h 4740166"/>
              <a:gd name="connsiteX32" fmla="*/ 2932386 w 5213131"/>
              <a:gd name="connsiteY32" fmla="*/ 3153104 h 4740166"/>
              <a:gd name="connsiteX33" fmla="*/ 2953407 w 5213131"/>
              <a:gd name="connsiteY33" fmla="*/ 2900856 h 4740166"/>
              <a:gd name="connsiteX34" fmla="*/ 2963917 w 5213131"/>
              <a:gd name="connsiteY34" fmla="*/ 2816773 h 4740166"/>
              <a:gd name="connsiteX35" fmla="*/ 2995448 w 5213131"/>
              <a:gd name="connsiteY35" fmla="*/ 2743200 h 4740166"/>
              <a:gd name="connsiteX36" fmla="*/ 3005958 w 5213131"/>
              <a:gd name="connsiteY36" fmla="*/ 2669628 h 4740166"/>
              <a:gd name="connsiteX37" fmla="*/ 3026979 w 5213131"/>
              <a:gd name="connsiteY37" fmla="*/ 2638097 h 4740166"/>
              <a:gd name="connsiteX38" fmla="*/ 3037489 w 5213131"/>
              <a:gd name="connsiteY38" fmla="*/ 2606566 h 4740166"/>
              <a:gd name="connsiteX39" fmla="*/ 3069020 w 5213131"/>
              <a:gd name="connsiteY39" fmla="*/ 2564525 h 4740166"/>
              <a:gd name="connsiteX40" fmla="*/ 3132082 w 5213131"/>
              <a:gd name="connsiteY40" fmla="*/ 2511973 h 4740166"/>
              <a:gd name="connsiteX41" fmla="*/ 3216165 w 5213131"/>
              <a:gd name="connsiteY41" fmla="*/ 2490952 h 4740166"/>
              <a:gd name="connsiteX42" fmla="*/ 3247696 w 5213131"/>
              <a:gd name="connsiteY42" fmla="*/ 2480442 h 4740166"/>
              <a:gd name="connsiteX43" fmla="*/ 3300248 w 5213131"/>
              <a:gd name="connsiteY43" fmla="*/ 2448911 h 4740166"/>
              <a:gd name="connsiteX44" fmla="*/ 3331779 w 5213131"/>
              <a:gd name="connsiteY44" fmla="*/ 2438400 h 4740166"/>
              <a:gd name="connsiteX45" fmla="*/ 3478924 w 5213131"/>
              <a:gd name="connsiteY45" fmla="*/ 2375338 h 4740166"/>
              <a:gd name="connsiteX46" fmla="*/ 3541986 w 5213131"/>
              <a:gd name="connsiteY46" fmla="*/ 2364828 h 4740166"/>
              <a:gd name="connsiteX47" fmla="*/ 3615558 w 5213131"/>
              <a:gd name="connsiteY47" fmla="*/ 2343807 h 4740166"/>
              <a:gd name="connsiteX48" fmla="*/ 3668110 w 5213131"/>
              <a:gd name="connsiteY48" fmla="*/ 2322787 h 4740166"/>
              <a:gd name="connsiteX49" fmla="*/ 3731172 w 5213131"/>
              <a:gd name="connsiteY49" fmla="*/ 2312276 h 4740166"/>
              <a:gd name="connsiteX50" fmla="*/ 3783724 w 5213131"/>
              <a:gd name="connsiteY50" fmla="*/ 2301766 h 4740166"/>
              <a:gd name="connsiteX51" fmla="*/ 3899338 w 5213131"/>
              <a:gd name="connsiteY51" fmla="*/ 2259725 h 4740166"/>
              <a:gd name="connsiteX52" fmla="*/ 3962400 w 5213131"/>
              <a:gd name="connsiteY52" fmla="*/ 2238704 h 4740166"/>
              <a:gd name="connsiteX53" fmla="*/ 3993931 w 5213131"/>
              <a:gd name="connsiteY53" fmla="*/ 2228193 h 4740166"/>
              <a:gd name="connsiteX54" fmla="*/ 4225158 w 5213131"/>
              <a:gd name="connsiteY54" fmla="*/ 2238704 h 4740166"/>
              <a:gd name="connsiteX55" fmla="*/ 4298731 w 5213131"/>
              <a:gd name="connsiteY55" fmla="*/ 2259725 h 4740166"/>
              <a:gd name="connsiteX56" fmla="*/ 4372303 w 5213131"/>
              <a:gd name="connsiteY56" fmla="*/ 2280745 h 4740166"/>
              <a:gd name="connsiteX57" fmla="*/ 4540469 w 5213131"/>
              <a:gd name="connsiteY57" fmla="*/ 2343807 h 4740166"/>
              <a:gd name="connsiteX58" fmla="*/ 4614041 w 5213131"/>
              <a:gd name="connsiteY58" fmla="*/ 2364828 h 4740166"/>
              <a:gd name="connsiteX59" fmla="*/ 4677103 w 5213131"/>
              <a:gd name="connsiteY59" fmla="*/ 2427890 h 4740166"/>
              <a:gd name="connsiteX60" fmla="*/ 4708634 w 5213131"/>
              <a:gd name="connsiteY60" fmla="*/ 2459421 h 4740166"/>
              <a:gd name="connsiteX61" fmla="*/ 4719145 w 5213131"/>
              <a:gd name="connsiteY61" fmla="*/ 2490952 h 4740166"/>
              <a:gd name="connsiteX62" fmla="*/ 4761186 w 5213131"/>
              <a:gd name="connsiteY62" fmla="*/ 2564525 h 4740166"/>
              <a:gd name="connsiteX63" fmla="*/ 4771696 w 5213131"/>
              <a:gd name="connsiteY63" fmla="*/ 2596056 h 4740166"/>
              <a:gd name="connsiteX64" fmla="*/ 4792717 w 5213131"/>
              <a:gd name="connsiteY64" fmla="*/ 2627587 h 4740166"/>
              <a:gd name="connsiteX65" fmla="*/ 4813738 w 5213131"/>
              <a:gd name="connsiteY65" fmla="*/ 2690649 h 4740166"/>
              <a:gd name="connsiteX66" fmla="*/ 4824248 w 5213131"/>
              <a:gd name="connsiteY66" fmla="*/ 2722180 h 4740166"/>
              <a:gd name="connsiteX67" fmla="*/ 4834758 w 5213131"/>
              <a:gd name="connsiteY67" fmla="*/ 2753711 h 4740166"/>
              <a:gd name="connsiteX68" fmla="*/ 4845269 w 5213131"/>
              <a:gd name="connsiteY68" fmla="*/ 2879835 h 4740166"/>
              <a:gd name="connsiteX69" fmla="*/ 4855779 w 5213131"/>
              <a:gd name="connsiteY69" fmla="*/ 2911366 h 4740166"/>
              <a:gd name="connsiteX70" fmla="*/ 4876800 w 5213131"/>
              <a:gd name="connsiteY70" fmla="*/ 3037490 h 4740166"/>
              <a:gd name="connsiteX71" fmla="*/ 4929351 w 5213131"/>
              <a:gd name="connsiteY71" fmla="*/ 3163614 h 4740166"/>
              <a:gd name="connsiteX72" fmla="*/ 4971393 w 5213131"/>
              <a:gd name="connsiteY72" fmla="*/ 3153104 h 4740166"/>
              <a:gd name="connsiteX73" fmla="*/ 5034455 w 5213131"/>
              <a:gd name="connsiteY73" fmla="*/ 3100552 h 4740166"/>
              <a:gd name="connsiteX74" fmla="*/ 5065986 w 5213131"/>
              <a:gd name="connsiteY74" fmla="*/ 3037490 h 4740166"/>
              <a:gd name="connsiteX75" fmla="*/ 5087007 w 5213131"/>
              <a:gd name="connsiteY75" fmla="*/ 2995449 h 4740166"/>
              <a:gd name="connsiteX76" fmla="*/ 5118538 w 5213131"/>
              <a:gd name="connsiteY76" fmla="*/ 2974428 h 4740166"/>
              <a:gd name="connsiteX77" fmla="*/ 5139558 w 5213131"/>
              <a:gd name="connsiteY77" fmla="*/ 2911366 h 4740166"/>
              <a:gd name="connsiteX78" fmla="*/ 5181600 w 5213131"/>
              <a:gd name="connsiteY78" fmla="*/ 2806262 h 4740166"/>
              <a:gd name="connsiteX79" fmla="*/ 5202620 w 5213131"/>
              <a:gd name="connsiteY79" fmla="*/ 2743200 h 4740166"/>
              <a:gd name="connsiteX80" fmla="*/ 5213131 w 5213131"/>
              <a:gd name="connsiteY80" fmla="*/ 2711669 h 4740166"/>
              <a:gd name="connsiteX81" fmla="*/ 5202620 w 5213131"/>
              <a:gd name="connsiteY81" fmla="*/ 2364828 h 4740166"/>
              <a:gd name="connsiteX82" fmla="*/ 5192110 w 5213131"/>
              <a:gd name="connsiteY82" fmla="*/ 2333297 h 4740166"/>
              <a:gd name="connsiteX83" fmla="*/ 5139558 w 5213131"/>
              <a:gd name="connsiteY83" fmla="*/ 2228193 h 4740166"/>
              <a:gd name="connsiteX84" fmla="*/ 5118538 w 5213131"/>
              <a:gd name="connsiteY84" fmla="*/ 2196662 h 4740166"/>
              <a:gd name="connsiteX85" fmla="*/ 5065986 w 5213131"/>
              <a:gd name="connsiteY85" fmla="*/ 2102069 h 4740166"/>
              <a:gd name="connsiteX86" fmla="*/ 5023945 w 5213131"/>
              <a:gd name="connsiteY86" fmla="*/ 2070538 h 4740166"/>
              <a:gd name="connsiteX87" fmla="*/ 5002924 w 5213131"/>
              <a:gd name="connsiteY87" fmla="*/ 2039007 h 4740166"/>
              <a:gd name="connsiteX88" fmla="*/ 4971393 w 5213131"/>
              <a:gd name="connsiteY88" fmla="*/ 2028497 h 4740166"/>
              <a:gd name="connsiteX89" fmla="*/ 4887310 w 5213131"/>
              <a:gd name="connsiteY89" fmla="*/ 1986456 h 4740166"/>
              <a:gd name="connsiteX90" fmla="*/ 4855779 w 5213131"/>
              <a:gd name="connsiteY90" fmla="*/ 1975945 h 4740166"/>
              <a:gd name="connsiteX91" fmla="*/ 4824248 w 5213131"/>
              <a:gd name="connsiteY91" fmla="*/ 1954925 h 4740166"/>
              <a:gd name="connsiteX92" fmla="*/ 4792717 w 5213131"/>
              <a:gd name="connsiteY92" fmla="*/ 1944414 h 4740166"/>
              <a:gd name="connsiteX93" fmla="*/ 4761186 w 5213131"/>
              <a:gd name="connsiteY93" fmla="*/ 1923393 h 4740166"/>
              <a:gd name="connsiteX94" fmla="*/ 4729655 w 5213131"/>
              <a:gd name="connsiteY94" fmla="*/ 1912883 h 4740166"/>
              <a:gd name="connsiteX95" fmla="*/ 4687614 w 5213131"/>
              <a:gd name="connsiteY95" fmla="*/ 1891862 h 4740166"/>
              <a:gd name="connsiteX96" fmla="*/ 4624551 w 5213131"/>
              <a:gd name="connsiteY96" fmla="*/ 1870842 h 4740166"/>
              <a:gd name="connsiteX97" fmla="*/ 4593020 w 5213131"/>
              <a:gd name="connsiteY97" fmla="*/ 1849821 h 4740166"/>
              <a:gd name="connsiteX98" fmla="*/ 4004441 w 5213131"/>
              <a:gd name="connsiteY98" fmla="*/ 1839311 h 4740166"/>
              <a:gd name="connsiteX99" fmla="*/ 3804745 w 5213131"/>
              <a:gd name="connsiteY99" fmla="*/ 1870842 h 4740166"/>
              <a:gd name="connsiteX100" fmla="*/ 3720662 w 5213131"/>
              <a:gd name="connsiteY100" fmla="*/ 1902373 h 4740166"/>
              <a:gd name="connsiteX101" fmla="*/ 3657600 w 5213131"/>
              <a:gd name="connsiteY101" fmla="*/ 1923393 h 4740166"/>
              <a:gd name="connsiteX102" fmla="*/ 3594538 w 5213131"/>
              <a:gd name="connsiteY102" fmla="*/ 1944414 h 4740166"/>
              <a:gd name="connsiteX103" fmla="*/ 3584027 w 5213131"/>
              <a:gd name="connsiteY103" fmla="*/ 1912883 h 4740166"/>
              <a:gd name="connsiteX104" fmla="*/ 3594538 w 5213131"/>
              <a:gd name="connsiteY104" fmla="*/ 1849821 h 4740166"/>
              <a:gd name="connsiteX105" fmla="*/ 3626069 w 5213131"/>
              <a:gd name="connsiteY105" fmla="*/ 1818290 h 4740166"/>
              <a:gd name="connsiteX106" fmla="*/ 3699641 w 5213131"/>
              <a:gd name="connsiteY106" fmla="*/ 1765738 h 4740166"/>
              <a:gd name="connsiteX107" fmla="*/ 3762703 w 5213131"/>
              <a:gd name="connsiteY107" fmla="*/ 1692166 h 4740166"/>
              <a:gd name="connsiteX108" fmla="*/ 3836276 w 5213131"/>
              <a:gd name="connsiteY108" fmla="*/ 1639614 h 4740166"/>
              <a:gd name="connsiteX109" fmla="*/ 3878317 w 5213131"/>
              <a:gd name="connsiteY109" fmla="*/ 1618593 h 4740166"/>
              <a:gd name="connsiteX110" fmla="*/ 3962400 w 5213131"/>
              <a:gd name="connsiteY110" fmla="*/ 1576552 h 4740166"/>
              <a:gd name="connsiteX111" fmla="*/ 4025462 w 5213131"/>
              <a:gd name="connsiteY111" fmla="*/ 1545021 h 4740166"/>
              <a:gd name="connsiteX112" fmla="*/ 4088524 w 5213131"/>
              <a:gd name="connsiteY112" fmla="*/ 1502980 h 4740166"/>
              <a:gd name="connsiteX113" fmla="*/ 4130565 w 5213131"/>
              <a:gd name="connsiteY113" fmla="*/ 1471449 h 4740166"/>
              <a:gd name="connsiteX114" fmla="*/ 4183117 w 5213131"/>
              <a:gd name="connsiteY114" fmla="*/ 1450428 h 4740166"/>
              <a:gd name="connsiteX115" fmla="*/ 4256689 w 5213131"/>
              <a:gd name="connsiteY115" fmla="*/ 1387366 h 4740166"/>
              <a:gd name="connsiteX116" fmla="*/ 4288220 w 5213131"/>
              <a:gd name="connsiteY116" fmla="*/ 1366345 h 4740166"/>
              <a:gd name="connsiteX117" fmla="*/ 4340772 w 5213131"/>
              <a:gd name="connsiteY117" fmla="*/ 1303283 h 4740166"/>
              <a:gd name="connsiteX118" fmla="*/ 4351282 w 5213131"/>
              <a:gd name="connsiteY118" fmla="*/ 283780 h 4740166"/>
              <a:gd name="connsiteX119" fmla="*/ 4330262 w 5213131"/>
              <a:gd name="connsiteY119" fmla="*/ 315311 h 4740166"/>
              <a:gd name="connsiteX120" fmla="*/ 4309241 w 5213131"/>
              <a:gd name="connsiteY120" fmla="*/ 357352 h 4740166"/>
              <a:gd name="connsiteX121" fmla="*/ 4267200 w 5213131"/>
              <a:gd name="connsiteY121" fmla="*/ 409904 h 4740166"/>
              <a:gd name="connsiteX122" fmla="*/ 4235669 w 5213131"/>
              <a:gd name="connsiteY122" fmla="*/ 472966 h 4740166"/>
              <a:gd name="connsiteX123" fmla="*/ 4225158 w 5213131"/>
              <a:gd name="connsiteY123" fmla="*/ 504497 h 4740166"/>
              <a:gd name="connsiteX124" fmla="*/ 4204138 w 5213131"/>
              <a:gd name="connsiteY124" fmla="*/ 536028 h 4740166"/>
              <a:gd name="connsiteX125" fmla="*/ 4172607 w 5213131"/>
              <a:gd name="connsiteY125" fmla="*/ 599090 h 4740166"/>
              <a:gd name="connsiteX126" fmla="*/ 4141076 w 5213131"/>
              <a:gd name="connsiteY126" fmla="*/ 620111 h 4740166"/>
              <a:gd name="connsiteX127" fmla="*/ 4109545 w 5213131"/>
              <a:gd name="connsiteY127" fmla="*/ 662152 h 4740166"/>
              <a:gd name="connsiteX128" fmla="*/ 4067503 w 5213131"/>
              <a:gd name="connsiteY128" fmla="*/ 725214 h 4740166"/>
              <a:gd name="connsiteX129" fmla="*/ 4004441 w 5213131"/>
              <a:gd name="connsiteY129" fmla="*/ 788276 h 4740166"/>
              <a:gd name="connsiteX130" fmla="*/ 3983420 w 5213131"/>
              <a:gd name="connsiteY130" fmla="*/ 830318 h 4740166"/>
              <a:gd name="connsiteX131" fmla="*/ 3951889 w 5213131"/>
              <a:gd name="connsiteY131" fmla="*/ 851338 h 4740166"/>
              <a:gd name="connsiteX132" fmla="*/ 3867807 w 5213131"/>
              <a:gd name="connsiteY132" fmla="*/ 914400 h 4740166"/>
              <a:gd name="connsiteX133" fmla="*/ 3836276 w 5213131"/>
              <a:gd name="connsiteY133" fmla="*/ 945931 h 4740166"/>
              <a:gd name="connsiteX134" fmla="*/ 3815255 w 5213131"/>
              <a:gd name="connsiteY134" fmla="*/ 977462 h 4740166"/>
              <a:gd name="connsiteX135" fmla="*/ 3773214 w 5213131"/>
              <a:gd name="connsiteY135" fmla="*/ 998483 h 4740166"/>
              <a:gd name="connsiteX136" fmla="*/ 3741682 w 5213131"/>
              <a:gd name="connsiteY136" fmla="*/ 1019504 h 4740166"/>
              <a:gd name="connsiteX137" fmla="*/ 3678620 w 5213131"/>
              <a:gd name="connsiteY137" fmla="*/ 1072056 h 4740166"/>
              <a:gd name="connsiteX138" fmla="*/ 3657600 w 5213131"/>
              <a:gd name="connsiteY138" fmla="*/ 1103587 h 4740166"/>
              <a:gd name="connsiteX139" fmla="*/ 3626069 w 5213131"/>
              <a:gd name="connsiteY139" fmla="*/ 1135118 h 4740166"/>
              <a:gd name="connsiteX140" fmla="*/ 3573517 w 5213131"/>
              <a:gd name="connsiteY140" fmla="*/ 1187669 h 4740166"/>
              <a:gd name="connsiteX141" fmla="*/ 3520965 w 5213131"/>
              <a:gd name="connsiteY141" fmla="*/ 1250731 h 4740166"/>
              <a:gd name="connsiteX142" fmla="*/ 3499945 w 5213131"/>
              <a:gd name="connsiteY142" fmla="*/ 1292773 h 4740166"/>
              <a:gd name="connsiteX143" fmla="*/ 3415862 w 5213131"/>
              <a:gd name="connsiteY143" fmla="*/ 1397876 h 4740166"/>
              <a:gd name="connsiteX144" fmla="*/ 3384331 w 5213131"/>
              <a:gd name="connsiteY144" fmla="*/ 1418897 h 4740166"/>
              <a:gd name="connsiteX145" fmla="*/ 3352800 w 5213131"/>
              <a:gd name="connsiteY145" fmla="*/ 1450428 h 4740166"/>
              <a:gd name="connsiteX146" fmla="*/ 3289738 w 5213131"/>
              <a:gd name="connsiteY146" fmla="*/ 1492469 h 4740166"/>
              <a:gd name="connsiteX147" fmla="*/ 3258207 w 5213131"/>
              <a:gd name="connsiteY147" fmla="*/ 1481959 h 4740166"/>
              <a:gd name="connsiteX148" fmla="*/ 3226676 w 5213131"/>
              <a:gd name="connsiteY148" fmla="*/ 1408387 h 4740166"/>
              <a:gd name="connsiteX149" fmla="*/ 3184634 w 5213131"/>
              <a:gd name="connsiteY149" fmla="*/ 1292773 h 4740166"/>
              <a:gd name="connsiteX150" fmla="*/ 3174124 w 5213131"/>
              <a:gd name="connsiteY150" fmla="*/ 1250731 h 4740166"/>
              <a:gd name="connsiteX151" fmla="*/ 3153103 w 5213131"/>
              <a:gd name="connsiteY151" fmla="*/ 1093076 h 4740166"/>
              <a:gd name="connsiteX152" fmla="*/ 3142593 w 5213131"/>
              <a:gd name="connsiteY152" fmla="*/ 1040525 h 4740166"/>
              <a:gd name="connsiteX153" fmla="*/ 3111062 w 5213131"/>
              <a:gd name="connsiteY153" fmla="*/ 798787 h 4740166"/>
              <a:gd name="connsiteX154" fmla="*/ 3090041 w 5213131"/>
              <a:gd name="connsiteY154" fmla="*/ 714704 h 4740166"/>
              <a:gd name="connsiteX155" fmla="*/ 3026979 w 5213131"/>
              <a:gd name="connsiteY155" fmla="*/ 620111 h 4740166"/>
              <a:gd name="connsiteX156" fmla="*/ 2890345 w 5213131"/>
              <a:gd name="connsiteY156" fmla="*/ 430925 h 4740166"/>
              <a:gd name="connsiteX157" fmla="*/ 2785241 w 5213131"/>
              <a:gd name="connsiteY157" fmla="*/ 273269 h 4740166"/>
              <a:gd name="connsiteX158" fmla="*/ 2722179 w 5213131"/>
              <a:gd name="connsiteY158" fmla="*/ 210207 h 4740166"/>
              <a:gd name="connsiteX159" fmla="*/ 2669627 w 5213131"/>
              <a:gd name="connsiteY159" fmla="*/ 136635 h 4740166"/>
              <a:gd name="connsiteX160" fmla="*/ 2606565 w 5213131"/>
              <a:gd name="connsiteY160" fmla="*/ 94593 h 4740166"/>
              <a:gd name="connsiteX161" fmla="*/ 2543503 w 5213131"/>
              <a:gd name="connsiteY161" fmla="*/ 0 h 4740166"/>
              <a:gd name="connsiteX162" fmla="*/ 2511972 w 5213131"/>
              <a:gd name="connsiteY162" fmla="*/ 10511 h 4740166"/>
              <a:gd name="connsiteX163" fmla="*/ 2501462 w 5213131"/>
              <a:gd name="connsiteY163" fmla="*/ 147145 h 4740166"/>
              <a:gd name="connsiteX164" fmla="*/ 2490951 w 5213131"/>
              <a:gd name="connsiteY164" fmla="*/ 178676 h 4740166"/>
              <a:gd name="connsiteX165" fmla="*/ 2501462 w 5213131"/>
              <a:gd name="connsiteY165" fmla="*/ 567559 h 4740166"/>
              <a:gd name="connsiteX166" fmla="*/ 2532993 w 5213131"/>
              <a:gd name="connsiteY166" fmla="*/ 882869 h 4740166"/>
              <a:gd name="connsiteX167" fmla="*/ 2543503 w 5213131"/>
              <a:gd name="connsiteY167" fmla="*/ 1040525 h 4740166"/>
              <a:gd name="connsiteX168" fmla="*/ 2564524 w 5213131"/>
              <a:gd name="connsiteY168" fmla="*/ 1124607 h 4740166"/>
              <a:gd name="connsiteX169" fmla="*/ 2575034 w 5213131"/>
              <a:gd name="connsiteY169" fmla="*/ 1187669 h 4740166"/>
              <a:gd name="connsiteX170" fmla="*/ 2596055 w 5213131"/>
              <a:gd name="connsiteY170" fmla="*/ 1292773 h 4740166"/>
              <a:gd name="connsiteX171" fmla="*/ 2627586 w 5213131"/>
              <a:gd name="connsiteY171" fmla="*/ 1587062 h 4740166"/>
              <a:gd name="connsiteX172" fmla="*/ 2617076 w 5213131"/>
              <a:gd name="connsiteY172" fmla="*/ 1650125 h 4740166"/>
              <a:gd name="connsiteX173" fmla="*/ 2585545 w 5213131"/>
              <a:gd name="connsiteY173" fmla="*/ 1629104 h 4740166"/>
              <a:gd name="connsiteX174" fmla="*/ 2543503 w 5213131"/>
              <a:gd name="connsiteY174" fmla="*/ 1608083 h 4740166"/>
              <a:gd name="connsiteX175" fmla="*/ 2511972 w 5213131"/>
              <a:gd name="connsiteY175" fmla="*/ 1587062 h 4740166"/>
              <a:gd name="connsiteX176" fmla="*/ 2417379 w 5213131"/>
              <a:gd name="connsiteY176" fmla="*/ 1545021 h 4740166"/>
              <a:gd name="connsiteX177" fmla="*/ 2385848 w 5213131"/>
              <a:gd name="connsiteY177" fmla="*/ 1534511 h 4740166"/>
              <a:gd name="connsiteX178" fmla="*/ 2343807 w 5213131"/>
              <a:gd name="connsiteY178" fmla="*/ 1502980 h 4740166"/>
              <a:gd name="connsiteX179" fmla="*/ 2270234 w 5213131"/>
              <a:gd name="connsiteY179" fmla="*/ 1471449 h 4740166"/>
              <a:gd name="connsiteX180" fmla="*/ 2186151 w 5213131"/>
              <a:gd name="connsiteY180" fmla="*/ 1429407 h 4740166"/>
              <a:gd name="connsiteX181" fmla="*/ 2154620 w 5213131"/>
              <a:gd name="connsiteY181" fmla="*/ 1408387 h 4740166"/>
              <a:gd name="connsiteX182" fmla="*/ 2102069 w 5213131"/>
              <a:gd name="connsiteY182" fmla="*/ 1387366 h 4740166"/>
              <a:gd name="connsiteX183" fmla="*/ 2007476 w 5213131"/>
              <a:gd name="connsiteY183" fmla="*/ 1334814 h 4740166"/>
              <a:gd name="connsiteX184" fmla="*/ 1923393 w 5213131"/>
              <a:gd name="connsiteY184" fmla="*/ 1282262 h 4740166"/>
              <a:gd name="connsiteX185" fmla="*/ 1807779 w 5213131"/>
              <a:gd name="connsiteY185" fmla="*/ 1208690 h 4740166"/>
              <a:gd name="connsiteX186" fmla="*/ 1765738 w 5213131"/>
              <a:gd name="connsiteY186" fmla="*/ 1198180 h 4740166"/>
              <a:gd name="connsiteX187" fmla="*/ 1681655 w 5213131"/>
              <a:gd name="connsiteY187" fmla="*/ 1145628 h 4740166"/>
              <a:gd name="connsiteX188" fmla="*/ 1650124 w 5213131"/>
              <a:gd name="connsiteY188" fmla="*/ 1135118 h 4740166"/>
              <a:gd name="connsiteX189" fmla="*/ 1618593 w 5213131"/>
              <a:gd name="connsiteY189" fmla="*/ 1114097 h 4740166"/>
              <a:gd name="connsiteX190" fmla="*/ 1534510 w 5213131"/>
              <a:gd name="connsiteY190" fmla="*/ 1093076 h 4740166"/>
              <a:gd name="connsiteX191" fmla="*/ 1450427 w 5213131"/>
              <a:gd name="connsiteY191" fmla="*/ 1051035 h 4740166"/>
              <a:gd name="connsiteX192" fmla="*/ 1418896 w 5213131"/>
              <a:gd name="connsiteY192" fmla="*/ 1030014 h 4740166"/>
              <a:gd name="connsiteX193" fmla="*/ 1366345 w 5213131"/>
              <a:gd name="connsiteY193" fmla="*/ 1019504 h 4740166"/>
              <a:gd name="connsiteX194" fmla="*/ 1282262 w 5213131"/>
              <a:gd name="connsiteY194" fmla="*/ 998483 h 4740166"/>
              <a:gd name="connsiteX195" fmla="*/ 1177158 w 5213131"/>
              <a:gd name="connsiteY195" fmla="*/ 966952 h 4740166"/>
              <a:gd name="connsiteX196" fmla="*/ 1114096 w 5213131"/>
              <a:gd name="connsiteY196" fmla="*/ 945931 h 4740166"/>
              <a:gd name="connsiteX197" fmla="*/ 1040524 w 5213131"/>
              <a:gd name="connsiteY197" fmla="*/ 914400 h 4740166"/>
              <a:gd name="connsiteX198" fmla="*/ 1019503 w 5213131"/>
              <a:gd name="connsiteY198" fmla="*/ 945931 h 4740166"/>
              <a:gd name="connsiteX199" fmla="*/ 1040524 w 5213131"/>
              <a:gd name="connsiteY199" fmla="*/ 977462 h 4740166"/>
              <a:gd name="connsiteX200" fmla="*/ 1072055 w 5213131"/>
              <a:gd name="connsiteY200" fmla="*/ 1040525 h 4740166"/>
              <a:gd name="connsiteX201" fmla="*/ 1103586 w 5213131"/>
              <a:gd name="connsiteY201" fmla="*/ 1061545 h 4740166"/>
              <a:gd name="connsiteX202" fmla="*/ 1124607 w 5213131"/>
              <a:gd name="connsiteY202" fmla="*/ 1093076 h 4740166"/>
              <a:gd name="connsiteX203" fmla="*/ 1135117 w 5213131"/>
              <a:gd name="connsiteY203" fmla="*/ 1124607 h 4740166"/>
              <a:gd name="connsiteX204" fmla="*/ 1166648 w 5213131"/>
              <a:gd name="connsiteY204" fmla="*/ 1145628 h 4740166"/>
              <a:gd name="connsiteX205" fmla="*/ 1219200 w 5213131"/>
              <a:gd name="connsiteY205" fmla="*/ 1198180 h 4740166"/>
              <a:gd name="connsiteX206" fmla="*/ 1282262 w 5213131"/>
              <a:gd name="connsiteY206" fmla="*/ 1261242 h 4740166"/>
              <a:gd name="connsiteX207" fmla="*/ 1334814 w 5213131"/>
              <a:gd name="connsiteY207" fmla="*/ 1303283 h 4740166"/>
              <a:gd name="connsiteX208" fmla="*/ 1366345 w 5213131"/>
              <a:gd name="connsiteY208" fmla="*/ 1334814 h 4740166"/>
              <a:gd name="connsiteX209" fmla="*/ 1397876 w 5213131"/>
              <a:gd name="connsiteY209" fmla="*/ 1376856 h 4740166"/>
              <a:gd name="connsiteX210" fmla="*/ 1439917 w 5213131"/>
              <a:gd name="connsiteY210" fmla="*/ 1397876 h 4740166"/>
              <a:gd name="connsiteX211" fmla="*/ 1471448 w 5213131"/>
              <a:gd name="connsiteY211" fmla="*/ 1429407 h 4740166"/>
              <a:gd name="connsiteX212" fmla="*/ 1502979 w 5213131"/>
              <a:gd name="connsiteY212" fmla="*/ 1450428 h 4740166"/>
              <a:gd name="connsiteX213" fmla="*/ 1524000 w 5213131"/>
              <a:gd name="connsiteY213" fmla="*/ 1481959 h 4740166"/>
              <a:gd name="connsiteX214" fmla="*/ 1555531 w 5213131"/>
              <a:gd name="connsiteY214" fmla="*/ 1513490 h 4740166"/>
              <a:gd name="connsiteX215" fmla="*/ 1597572 w 5213131"/>
              <a:gd name="connsiteY215" fmla="*/ 1566042 h 4740166"/>
              <a:gd name="connsiteX216" fmla="*/ 1629103 w 5213131"/>
              <a:gd name="connsiteY216" fmla="*/ 1597573 h 4740166"/>
              <a:gd name="connsiteX217" fmla="*/ 1650124 w 5213131"/>
              <a:gd name="connsiteY217" fmla="*/ 1639614 h 4740166"/>
              <a:gd name="connsiteX218" fmla="*/ 1681655 w 5213131"/>
              <a:gd name="connsiteY218" fmla="*/ 1671145 h 4740166"/>
              <a:gd name="connsiteX219" fmla="*/ 1734207 w 5213131"/>
              <a:gd name="connsiteY219" fmla="*/ 1723697 h 4740166"/>
              <a:gd name="connsiteX220" fmla="*/ 1797269 w 5213131"/>
              <a:gd name="connsiteY220" fmla="*/ 1797269 h 4740166"/>
              <a:gd name="connsiteX221" fmla="*/ 1860331 w 5213131"/>
              <a:gd name="connsiteY221" fmla="*/ 1881352 h 4740166"/>
              <a:gd name="connsiteX222" fmla="*/ 1828800 w 5213131"/>
              <a:gd name="connsiteY222" fmla="*/ 1891862 h 4740166"/>
              <a:gd name="connsiteX223" fmla="*/ 1765738 w 5213131"/>
              <a:gd name="connsiteY223" fmla="*/ 1860331 h 4740166"/>
              <a:gd name="connsiteX224" fmla="*/ 1734207 w 5213131"/>
              <a:gd name="connsiteY224" fmla="*/ 1849821 h 4740166"/>
              <a:gd name="connsiteX225" fmla="*/ 1692165 w 5213131"/>
              <a:gd name="connsiteY225" fmla="*/ 1828800 h 4740166"/>
              <a:gd name="connsiteX226" fmla="*/ 1587062 w 5213131"/>
              <a:gd name="connsiteY226" fmla="*/ 1807780 h 4740166"/>
              <a:gd name="connsiteX227" fmla="*/ 1471448 w 5213131"/>
              <a:gd name="connsiteY227" fmla="*/ 1776249 h 4740166"/>
              <a:gd name="connsiteX228" fmla="*/ 1429407 w 5213131"/>
              <a:gd name="connsiteY228" fmla="*/ 1755228 h 4740166"/>
              <a:gd name="connsiteX229" fmla="*/ 1355834 w 5213131"/>
              <a:gd name="connsiteY229" fmla="*/ 1744718 h 4740166"/>
              <a:gd name="connsiteX230" fmla="*/ 1324303 w 5213131"/>
              <a:gd name="connsiteY230" fmla="*/ 1734207 h 4740166"/>
              <a:gd name="connsiteX231" fmla="*/ 1292772 w 5213131"/>
              <a:gd name="connsiteY231" fmla="*/ 1713187 h 4740166"/>
              <a:gd name="connsiteX232" fmla="*/ 1187669 w 5213131"/>
              <a:gd name="connsiteY232" fmla="*/ 1702676 h 4740166"/>
              <a:gd name="connsiteX233" fmla="*/ 1145627 w 5213131"/>
              <a:gd name="connsiteY233" fmla="*/ 1692166 h 4740166"/>
              <a:gd name="connsiteX234" fmla="*/ 1114096 w 5213131"/>
              <a:gd name="connsiteY234" fmla="*/ 1671145 h 4740166"/>
              <a:gd name="connsiteX235" fmla="*/ 1040524 w 5213131"/>
              <a:gd name="connsiteY235" fmla="*/ 1660635 h 4740166"/>
              <a:gd name="connsiteX236" fmla="*/ 977462 w 5213131"/>
              <a:gd name="connsiteY236" fmla="*/ 1639614 h 4740166"/>
              <a:gd name="connsiteX237" fmla="*/ 945931 w 5213131"/>
              <a:gd name="connsiteY237" fmla="*/ 1629104 h 4740166"/>
              <a:gd name="connsiteX238" fmla="*/ 914400 w 5213131"/>
              <a:gd name="connsiteY238" fmla="*/ 1608083 h 4740166"/>
              <a:gd name="connsiteX239" fmla="*/ 630620 w 5213131"/>
              <a:gd name="connsiteY239" fmla="*/ 1608083 h 4740166"/>
              <a:gd name="connsiteX240" fmla="*/ 546538 w 5213131"/>
              <a:gd name="connsiteY240" fmla="*/ 1650125 h 4740166"/>
              <a:gd name="connsiteX241" fmla="*/ 493986 w 5213131"/>
              <a:gd name="connsiteY241" fmla="*/ 1660635 h 4740166"/>
              <a:gd name="connsiteX242" fmla="*/ 451945 w 5213131"/>
              <a:gd name="connsiteY242" fmla="*/ 1681656 h 4740166"/>
              <a:gd name="connsiteX243" fmla="*/ 420414 w 5213131"/>
              <a:gd name="connsiteY243" fmla="*/ 1702676 h 4740166"/>
              <a:gd name="connsiteX244" fmla="*/ 325820 w 5213131"/>
              <a:gd name="connsiteY244" fmla="*/ 1734207 h 4740166"/>
              <a:gd name="connsiteX245" fmla="*/ 262758 w 5213131"/>
              <a:gd name="connsiteY245" fmla="*/ 1797269 h 4740166"/>
              <a:gd name="connsiteX246" fmla="*/ 241738 w 5213131"/>
              <a:gd name="connsiteY246" fmla="*/ 1839311 h 4740166"/>
              <a:gd name="connsiteX247" fmla="*/ 178676 w 5213131"/>
              <a:gd name="connsiteY247" fmla="*/ 1902373 h 4740166"/>
              <a:gd name="connsiteX248" fmla="*/ 136634 w 5213131"/>
              <a:gd name="connsiteY248" fmla="*/ 1975945 h 4740166"/>
              <a:gd name="connsiteX249" fmla="*/ 105103 w 5213131"/>
              <a:gd name="connsiteY249" fmla="*/ 2049518 h 4740166"/>
              <a:gd name="connsiteX250" fmla="*/ 94593 w 5213131"/>
              <a:gd name="connsiteY250" fmla="*/ 2091559 h 4740166"/>
              <a:gd name="connsiteX251" fmla="*/ 73572 w 5213131"/>
              <a:gd name="connsiteY251" fmla="*/ 2165131 h 4740166"/>
              <a:gd name="connsiteX252" fmla="*/ 63062 w 5213131"/>
              <a:gd name="connsiteY252" fmla="*/ 2217683 h 4740166"/>
              <a:gd name="connsiteX253" fmla="*/ 42041 w 5213131"/>
              <a:gd name="connsiteY253" fmla="*/ 2259725 h 4740166"/>
              <a:gd name="connsiteX254" fmla="*/ 31531 w 5213131"/>
              <a:gd name="connsiteY254" fmla="*/ 2291256 h 4740166"/>
              <a:gd name="connsiteX255" fmla="*/ 21020 w 5213131"/>
              <a:gd name="connsiteY255" fmla="*/ 2427890 h 4740166"/>
              <a:gd name="connsiteX256" fmla="*/ 10510 w 5213131"/>
              <a:gd name="connsiteY256" fmla="*/ 2511973 h 4740166"/>
              <a:gd name="connsiteX257" fmla="*/ 0 w 5213131"/>
              <a:gd name="connsiteY257" fmla="*/ 2827283 h 4740166"/>
              <a:gd name="connsiteX258" fmla="*/ 10510 w 5213131"/>
              <a:gd name="connsiteY258" fmla="*/ 3405352 h 4740166"/>
              <a:gd name="connsiteX259" fmla="*/ 63062 w 5213131"/>
              <a:gd name="connsiteY259" fmla="*/ 3457904 h 4740166"/>
              <a:gd name="connsiteX260" fmla="*/ 73572 w 5213131"/>
              <a:gd name="connsiteY260" fmla="*/ 3426373 h 4740166"/>
              <a:gd name="connsiteX261" fmla="*/ 94593 w 5213131"/>
              <a:gd name="connsiteY261" fmla="*/ 3352800 h 4740166"/>
              <a:gd name="connsiteX262" fmla="*/ 136634 w 5213131"/>
              <a:gd name="connsiteY262" fmla="*/ 3268718 h 4740166"/>
              <a:gd name="connsiteX263" fmla="*/ 147145 w 5213131"/>
              <a:gd name="connsiteY263" fmla="*/ 3237187 h 4740166"/>
              <a:gd name="connsiteX264" fmla="*/ 168165 w 5213131"/>
              <a:gd name="connsiteY264" fmla="*/ 3195145 h 4740166"/>
              <a:gd name="connsiteX265" fmla="*/ 210207 w 5213131"/>
              <a:gd name="connsiteY265" fmla="*/ 3100552 h 4740166"/>
              <a:gd name="connsiteX266" fmla="*/ 241738 w 5213131"/>
              <a:gd name="connsiteY266" fmla="*/ 3026980 h 4740166"/>
              <a:gd name="connsiteX267" fmla="*/ 273269 w 5213131"/>
              <a:gd name="connsiteY267" fmla="*/ 2953407 h 4740166"/>
              <a:gd name="connsiteX268" fmla="*/ 283779 w 5213131"/>
              <a:gd name="connsiteY268" fmla="*/ 2921876 h 4740166"/>
              <a:gd name="connsiteX269" fmla="*/ 304800 w 5213131"/>
              <a:gd name="connsiteY269" fmla="*/ 2890345 h 4740166"/>
              <a:gd name="connsiteX270" fmla="*/ 325820 w 5213131"/>
              <a:gd name="connsiteY270" fmla="*/ 2816773 h 4740166"/>
              <a:gd name="connsiteX271" fmla="*/ 346841 w 5213131"/>
              <a:gd name="connsiteY271" fmla="*/ 2785242 h 4740166"/>
              <a:gd name="connsiteX272" fmla="*/ 367862 w 5213131"/>
              <a:gd name="connsiteY272" fmla="*/ 2732690 h 4740166"/>
              <a:gd name="connsiteX273" fmla="*/ 409903 w 5213131"/>
              <a:gd name="connsiteY273" fmla="*/ 2669628 h 4740166"/>
              <a:gd name="connsiteX274" fmla="*/ 420414 w 5213131"/>
              <a:gd name="connsiteY274" fmla="*/ 2627587 h 4740166"/>
              <a:gd name="connsiteX275" fmla="*/ 451945 w 5213131"/>
              <a:gd name="connsiteY275" fmla="*/ 2596056 h 4740166"/>
              <a:gd name="connsiteX276" fmla="*/ 493986 w 5213131"/>
              <a:gd name="connsiteY276" fmla="*/ 2532993 h 4740166"/>
              <a:gd name="connsiteX277" fmla="*/ 515007 w 5213131"/>
              <a:gd name="connsiteY277" fmla="*/ 2501462 h 4740166"/>
              <a:gd name="connsiteX278" fmla="*/ 578069 w 5213131"/>
              <a:gd name="connsiteY278" fmla="*/ 2438400 h 4740166"/>
              <a:gd name="connsiteX279" fmla="*/ 651641 w 5213131"/>
              <a:gd name="connsiteY279" fmla="*/ 2364828 h 4740166"/>
              <a:gd name="connsiteX280" fmla="*/ 672662 w 5213131"/>
              <a:gd name="connsiteY280" fmla="*/ 2333297 h 4740166"/>
              <a:gd name="connsiteX281" fmla="*/ 725214 w 5213131"/>
              <a:gd name="connsiteY281" fmla="*/ 2312276 h 4740166"/>
              <a:gd name="connsiteX282" fmla="*/ 809296 w 5213131"/>
              <a:gd name="connsiteY282" fmla="*/ 2270235 h 4740166"/>
              <a:gd name="connsiteX283" fmla="*/ 851338 w 5213131"/>
              <a:gd name="connsiteY283" fmla="*/ 2249214 h 4740166"/>
              <a:gd name="connsiteX284" fmla="*/ 1030014 w 5213131"/>
              <a:gd name="connsiteY284" fmla="*/ 2217683 h 4740166"/>
              <a:gd name="connsiteX285" fmla="*/ 1376855 w 5213131"/>
              <a:gd name="connsiteY285" fmla="*/ 2228193 h 4740166"/>
              <a:gd name="connsiteX286" fmla="*/ 1492469 w 5213131"/>
              <a:gd name="connsiteY286" fmla="*/ 2259725 h 4740166"/>
              <a:gd name="connsiteX287" fmla="*/ 1524000 w 5213131"/>
              <a:gd name="connsiteY287" fmla="*/ 2270235 h 4740166"/>
              <a:gd name="connsiteX288" fmla="*/ 1618593 w 5213131"/>
              <a:gd name="connsiteY288" fmla="*/ 2322787 h 4740166"/>
              <a:gd name="connsiteX289" fmla="*/ 1660634 w 5213131"/>
              <a:gd name="connsiteY289" fmla="*/ 2354318 h 4740166"/>
              <a:gd name="connsiteX290" fmla="*/ 1692165 w 5213131"/>
              <a:gd name="connsiteY290" fmla="*/ 2385849 h 4740166"/>
              <a:gd name="connsiteX291" fmla="*/ 1755227 w 5213131"/>
              <a:gd name="connsiteY291" fmla="*/ 2427890 h 4740166"/>
              <a:gd name="connsiteX292" fmla="*/ 1818289 w 5213131"/>
              <a:gd name="connsiteY292" fmla="*/ 2480442 h 4740166"/>
              <a:gd name="connsiteX293" fmla="*/ 1839310 w 5213131"/>
              <a:gd name="connsiteY293" fmla="*/ 2511973 h 4740166"/>
              <a:gd name="connsiteX294" fmla="*/ 1839310 w 5213131"/>
              <a:gd name="connsiteY294" fmla="*/ 2511973 h 4740166"/>
              <a:gd name="connsiteX295" fmla="*/ 1860331 w 5213131"/>
              <a:gd name="connsiteY295" fmla="*/ 2659118 h 4740166"/>
              <a:gd name="connsiteX296" fmla="*/ 1912882 w 5213131"/>
              <a:gd name="connsiteY296" fmla="*/ 2659118 h 474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5213131" h="4740166">
                <a:moveTo>
                  <a:pt x="1786758" y="2501462"/>
                </a:moveTo>
                <a:lnTo>
                  <a:pt x="1786758" y="2501462"/>
                </a:lnTo>
                <a:cubicBezTo>
                  <a:pt x="1814786" y="2525986"/>
                  <a:pt x="1843284" y="2549983"/>
                  <a:pt x="1870841" y="2575035"/>
                </a:cubicBezTo>
                <a:cubicBezTo>
                  <a:pt x="1881839" y="2585034"/>
                  <a:pt x="1890953" y="2597050"/>
                  <a:pt x="1902372" y="2606566"/>
                </a:cubicBezTo>
                <a:cubicBezTo>
                  <a:pt x="1912076" y="2614653"/>
                  <a:pt x="1924199" y="2619500"/>
                  <a:pt x="1933903" y="2627587"/>
                </a:cubicBezTo>
                <a:cubicBezTo>
                  <a:pt x="1986389" y="2671325"/>
                  <a:pt x="1941553" y="2651158"/>
                  <a:pt x="1996965" y="2669628"/>
                </a:cubicBezTo>
                <a:cubicBezTo>
                  <a:pt x="2032000" y="2722180"/>
                  <a:pt x="2007475" y="2694151"/>
                  <a:pt x="2081048" y="2743200"/>
                </a:cubicBezTo>
                <a:lnTo>
                  <a:pt x="2112579" y="2764221"/>
                </a:lnTo>
                <a:cubicBezTo>
                  <a:pt x="2123089" y="2771228"/>
                  <a:pt x="2134005" y="2777663"/>
                  <a:pt x="2144110" y="2785242"/>
                </a:cubicBezTo>
                <a:cubicBezTo>
                  <a:pt x="2196256" y="2824352"/>
                  <a:pt x="2171576" y="2807056"/>
                  <a:pt x="2217682" y="2837793"/>
                </a:cubicBezTo>
                <a:lnTo>
                  <a:pt x="2259724" y="2900856"/>
                </a:lnTo>
                <a:lnTo>
                  <a:pt x="2280745" y="2932387"/>
                </a:lnTo>
                <a:lnTo>
                  <a:pt x="2312276" y="3026980"/>
                </a:lnTo>
                <a:cubicBezTo>
                  <a:pt x="2315779" y="3037490"/>
                  <a:pt x="2317831" y="3048602"/>
                  <a:pt x="2322786" y="3058511"/>
                </a:cubicBezTo>
                <a:lnTo>
                  <a:pt x="2343807" y="3100552"/>
                </a:lnTo>
                <a:cubicBezTo>
                  <a:pt x="2348981" y="3131596"/>
                  <a:pt x="2354375" y="3174301"/>
                  <a:pt x="2364827" y="3205656"/>
                </a:cubicBezTo>
                <a:cubicBezTo>
                  <a:pt x="2370793" y="3223554"/>
                  <a:pt x="2378841" y="3240690"/>
                  <a:pt x="2385848" y="3258207"/>
                </a:cubicBezTo>
                <a:cubicBezTo>
                  <a:pt x="2389351" y="3279228"/>
                  <a:pt x="2393344" y="3300173"/>
                  <a:pt x="2396358" y="3321269"/>
                </a:cubicBezTo>
                <a:cubicBezTo>
                  <a:pt x="2415050" y="3452111"/>
                  <a:pt x="2398553" y="3375748"/>
                  <a:pt x="2427889" y="3541987"/>
                </a:cubicBezTo>
                <a:cubicBezTo>
                  <a:pt x="2430399" y="3556212"/>
                  <a:pt x="2434896" y="3570014"/>
                  <a:pt x="2438400" y="3584028"/>
                </a:cubicBezTo>
                <a:cubicBezTo>
                  <a:pt x="2441903" y="3622566"/>
                  <a:pt x="2442875" y="3661419"/>
                  <a:pt x="2448910" y="3699642"/>
                </a:cubicBezTo>
                <a:cubicBezTo>
                  <a:pt x="2453416" y="3728179"/>
                  <a:pt x="2469056" y="3754848"/>
                  <a:pt x="2469931" y="3783725"/>
                </a:cubicBezTo>
                <a:cubicBezTo>
                  <a:pt x="2479588" y="4102412"/>
                  <a:pt x="2476938" y="4421352"/>
                  <a:pt x="2480441" y="4740166"/>
                </a:cubicBezTo>
                <a:lnTo>
                  <a:pt x="2564524" y="4729656"/>
                </a:lnTo>
                <a:cubicBezTo>
                  <a:pt x="2585620" y="4726642"/>
                  <a:pt x="2606298" y="4720135"/>
                  <a:pt x="2627586" y="4719145"/>
                </a:cubicBezTo>
                <a:cubicBezTo>
                  <a:pt x="2757121" y="4713120"/>
                  <a:pt x="2886841" y="4712138"/>
                  <a:pt x="3016469" y="4708635"/>
                </a:cubicBezTo>
                <a:cubicBezTo>
                  <a:pt x="3012965" y="4424856"/>
                  <a:pt x="3012713" y="4141018"/>
                  <a:pt x="3005958" y="3857297"/>
                </a:cubicBezTo>
                <a:cubicBezTo>
                  <a:pt x="3005694" y="3846221"/>
                  <a:pt x="2997430" y="3836666"/>
                  <a:pt x="2995448" y="3825766"/>
                </a:cubicBezTo>
                <a:cubicBezTo>
                  <a:pt x="2990395" y="3797976"/>
                  <a:pt x="2987895" y="3769774"/>
                  <a:pt x="2984938" y="3741683"/>
                </a:cubicBezTo>
                <a:cubicBezTo>
                  <a:pt x="2980887" y="3703199"/>
                  <a:pt x="2978700" y="3664529"/>
                  <a:pt x="2974427" y="3626069"/>
                </a:cubicBezTo>
                <a:cubicBezTo>
                  <a:pt x="2969553" y="3582203"/>
                  <a:pt x="2962889" y="3542614"/>
                  <a:pt x="2953407" y="3499945"/>
                </a:cubicBezTo>
                <a:cubicBezTo>
                  <a:pt x="2950273" y="3485844"/>
                  <a:pt x="2946400" y="3471918"/>
                  <a:pt x="2942896" y="3457904"/>
                </a:cubicBezTo>
                <a:cubicBezTo>
                  <a:pt x="2939393" y="3356304"/>
                  <a:pt x="2932386" y="3254764"/>
                  <a:pt x="2932386" y="3153104"/>
                </a:cubicBezTo>
                <a:cubicBezTo>
                  <a:pt x="2932386" y="2962539"/>
                  <a:pt x="2936457" y="3019504"/>
                  <a:pt x="2953407" y="2900856"/>
                </a:cubicBezTo>
                <a:cubicBezTo>
                  <a:pt x="2957402" y="2872894"/>
                  <a:pt x="2958864" y="2844563"/>
                  <a:pt x="2963917" y="2816773"/>
                </a:cubicBezTo>
                <a:cubicBezTo>
                  <a:pt x="2968336" y="2792470"/>
                  <a:pt x="2985094" y="2763908"/>
                  <a:pt x="2995448" y="2743200"/>
                </a:cubicBezTo>
                <a:cubicBezTo>
                  <a:pt x="2998951" y="2718676"/>
                  <a:pt x="2998840" y="2693356"/>
                  <a:pt x="3005958" y="2669628"/>
                </a:cubicBezTo>
                <a:cubicBezTo>
                  <a:pt x="3009588" y="2657529"/>
                  <a:pt x="3021330" y="2649395"/>
                  <a:pt x="3026979" y="2638097"/>
                </a:cubicBezTo>
                <a:cubicBezTo>
                  <a:pt x="3031934" y="2628188"/>
                  <a:pt x="3031992" y="2616185"/>
                  <a:pt x="3037489" y="2606566"/>
                </a:cubicBezTo>
                <a:cubicBezTo>
                  <a:pt x="3046180" y="2591357"/>
                  <a:pt x="3057620" y="2577825"/>
                  <a:pt x="3069020" y="2564525"/>
                </a:cubicBezTo>
                <a:cubicBezTo>
                  <a:pt x="3086456" y="2544183"/>
                  <a:pt x="3107752" y="2524138"/>
                  <a:pt x="3132082" y="2511973"/>
                </a:cubicBezTo>
                <a:cubicBezTo>
                  <a:pt x="3156111" y="2499959"/>
                  <a:pt x="3192173" y="2496950"/>
                  <a:pt x="3216165" y="2490952"/>
                </a:cubicBezTo>
                <a:cubicBezTo>
                  <a:pt x="3226913" y="2488265"/>
                  <a:pt x="3237787" y="2485397"/>
                  <a:pt x="3247696" y="2480442"/>
                </a:cubicBezTo>
                <a:cubicBezTo>
                  <a:pt x="3265968" y="2471306"/>
                  <a:pt x="3281976" y="2458047"/>
                  <a:pt x="3300248" y="2448911"/>
                </a:cubicBezTo>
                <a:cubicBezTo>
                  <a:pt x="3310157" y="2443956"/>
                  <a:pt x="3321596" y="2442764"/>
                  <a:pt x="3331779" y="2438400"/>
                </a:cubicBezTo>
                <a:cubicBezTo>
                  <a:pt x="3416748" y="2401984"/>
                  <a:pt x="3337169" y="2419637"/>
                  <a:pt x="3478924" y="2375338"/>
                </a:cubicBezTo>
                <a:cubicBezTo>
                  <a:pt x="3499265" y="2368982"/>
                  <a:pt x="3521221" y="2369620"/>
                  <a:pt x="3541986" y="2364828"/>
                </a:cubicBezTo>
                <a:cubicBezTo>
                  <a:pt x="3566838" y="2359093"/>
                  <a:pt x="3591361" y="2351872"/>
                  <a:pt x="3615558" y="2343807"/>
                </a:cubicBezTo>
                <a:cubicBezTo>
                  <a:pt x="3633456" y="2337841"/>
                  <a:pt x="3649908" y="2327751"/>
                  <a:pt x="3668110" y="2322787"/>
                </a:cubicBezTo>
                <a:cubicBezTo>
                  <a:pt x="3688670" y="2317180"/>
                  <a:pt x="3710205" y="2316088"/>
                  <a:pt x="3731172" y="2312276"/>
                </a:cubicBezTo>
                <a:cubicBezTo>
                  <a:pt x="3748748" y="2309080"/>
                  <a:pt x="3766207" y="2305269"/>
                  <a:pt x="3783724" y="2301766"/>
                </a:cubicBezTo>
                <a:cubicBezTo>
                  <a:pt x="3843242" y="2262086"/>
                  <a:pt x="3793967" y="2289831"/>
                  <a:pt x="3899338" y="2259725"/>
                </a:cubicBezTo>
                <a:cubicBezTo>
                  <a:pt x="3920643" y="2253638"/>
                  <a:pt x="3941379" y="2245711"/>
                  <a:pt x="3962400" y="2238704"/>
                </a:cubicBezTo>
                <a:lnTo>
                  <a:pt x="3993931" y="2228193"/>
                </a:lnTo>
                <a:cubicBezTo>
                  <a:pt x="4071007" y="2231697"/>
                  <a:pt x="4148230" y="2232786"/>
                  <a:pt x="4225158" y="2238704"/>
                </a:cubicBezTo>
                <a:cubicBezTo>
                  <a:pt x="4247648" y="2240434"/>
                  <a:pt x="4276735" y="2253440"/>
                  <a:pt x="4298731" y="2259725"/>
                </a:cubicBezTo>
                <a:cubicBezTo>
                  <a:pt x="4349296" y="2274172"/>
                  <a:pt x="4328774" y="2264708"/>
                  <a:pt x="4372303" y="2280745"/>
                </a:cubicBezTo>
                <a:cubicBezTo>
                  <a:pt x="4428479" y="2301441"/>
                  <a:pt x="4482390" y="2329286"/>
                  <a:pt x="4540469" y="2343807"/>
                </a:cubicBezTo>
                <a:cubicBezTo>
                  <a:pt x="4593258" y="2357005"/>
                  <a:pt x="4568806" y="2349750"/>
                  <a:pt x="4614041" y="2364828"/>
                </a:cubicBezTo>
                <a:lnTo>
                  <a:pt x="4677103" y="2427890"/>
                </a:lnTo>
                <a:lnTo>
                  <a:pt x="4708634" y="2459421"/>
                </a:lnTo>
                <a:cubicBezTo>
                  <a:pt x="4712138" y="2469931"/>
                  <a:pt x="4714781" y="2480769"/>
                  <a:pt x="4719145" y="2490952"/>
                </a:cubicBezTo>
                <a:cubicBezTo>
                  <a:pt x="4735148" y="2528292"/>
                  <a:pt x="4740074" y="2532856"/>
                  <a:pt x="4761186" y="2564525"/>
                </a:cubicBezTo>
                <a:cubicBezTo>
                  <a:pt x="4764689" y="2575035"/>
                  <a:pt x="4766741" y="2586147"/>
                  <a:pt x="4771696" y="2596056"/>
                </a:cubicBezTo>
                <a:cubicBezTo>
                  <a:pt x="4777345" y="2607354"/>
                  <a:pt x="4787587" y="2616044"/>
                  <a:pt x="4792717" y="2627587"/>
                </a:cubicBezTo>
                <a:cubicBezTo>
                  <a:pt x="4801716" y="2647835"/>
                  <a:pt x="4806731" y="2669628"/>
                  <a:pt x="4813738" y="2690649"/>
                </a:cubicBezTo>
                <a:lnTo>
                  <a:pt x="4824248" y="2722180"/>
                </a:lnTo>
                <a:lnTo>
                  <a:pt x="4834758" y="2753711"/>
                </a:lnTo>
                <a:cubicBezTo>
                  <a:pt x="4838262" y="2795752"/>
                  <a:pt x="4839693" y="2838018"/>
                  <a:pt x="4845269" y="2879835"/>
                </a:cubicBezTo>
                <a:cubicBezTo>
                  <a:pt x="4846733" y="2890817"/>
                  <a:pt x="4853092" y="2900618"/>
                  <a:pt x="4855779" y="2911366"/>
                </a:cubicBezTo>
                <a:cubicBezTo>
                  <a:pt x="4868161" y="2960896"/>
                  <a:pt x="4867903" y="2984111"/>
                  <a:pt x="4876800" y="3037490"/>
                </a:cubicBezTo>
                <a:cubicBezTo>
                  <a:pt x="4897773" y="3163328"/>
                  <a:pt x="4861234" y="3140909"/>
                  <a:pt x="4929351" y="3163614"/>
                </a:cubicBezTo>
                <a:cubicBezTo>
                  <a:pt x="4943365" y="3160111"/>
                  <a:pt x="4958116" y="3158794"/>
                  <a:pt x="4971393" y="3153104"/>
                </a:cubicBezTo>
                <a:cubicBezTo>
                  <a:pt x="4996999" y="3142130"/>
                  <a:pt x="5015516" y="3119491"/>
                  <a:pt x="5034455" y="3100552"/>
                </a:cubicBezTo>
                <a:cubicBezTo>
                  <a:pt x="5053724" y="3042743"/>
                  <a:pt x="5033387" y="3094537"/>
                  <a:pt x="5065986" y="3037490"/>
                </a:cubicBezTo>
                <a:cubicBezTo>
                  <a:pt x="5073760" y="3023887"/>
                  <a:pt x="5076977" y="3007485"/>
                  <a:pt x="5087007" y="2995449"/>
                </a:cubicBezTo>
                <a:cubicBezTo>
                  <a:pt x="5095094" y="2985745"/>
                  <a:pt x="5108028" y="2981435"/>
                  <a:pt x="5118538" y="2974428"/>
                </a:cubicBezTo>
                <a:cubicBezTo>
                  <a:pt x="5125545" y="2953407"/>
                  <a:pt x="5129649" y="2931184"/>
                  <a:pt x="5139558" y="2911366"/>
                </a:cubicBezTo>
                <a:cubicBezTo>
                  <a:pt x="5170488" y="2849507"/>
                  <a:pt x="5155625" y="2884187"/>
                  <a:pt x="5181600" y="2806262"/>
                </a:cubicBezTo>
                <a:lnTo>
                  <a:pt x="5202620" y="2743200"/>
                </a:lnTo>
                <a:lnTo>
                  <a:pt x="5213131" y="2711669"/>
                </a:lnTo>
                <a:cubicBezTo>
                  <a:pt x="5209627" y="2596055"/>
                  <a:pt x="5209036" y="2480317"/>
                  <a:pt x="5202620" y="2364828"/>
                </a:cubicBezTo>
                <a:cubicBezTo>
                  <a:pt x="5202005" y="2353766"/>
                  <a:pt x="5195154" y="2343950"/>
                  <a:pt x="5192110" y="2333297"/>
                </a:cubicBezTo>
                <a:cubicBezTo>
                  <a:pt x="5171313" y="2260507"/>
                  <a:pt x="5196887" y="2314188"/>
                  <a:pt x="5139558" y="2228193"/>
                </a:cubicBezTo>
                <a:cubicBezTo>
                  <a:pt x="5132551" y="2217683"/>
                  <a:pt x="5122533" y="2208645"/>
                  <a:pt x="5118538" y="2196662"/>
                </a:cubicBezTo>
                <a:cubicBezTo>
                  <a:pt x="5107082" y="2162296"/>
                  <a:pt x="5098109" y="2126161"/>
                  <a:pt x="5065986" y="2102069"/>
                </a:cubicBezTo>
                <a:cubicBezTo>
                  <a:pt x="5051972" y="2091559"/>
                  <a:pt x="5036331" y="2082924"/>
                  <a:pt x="5023945" y="2070538"/>
                </a:cubicBezTo>
                <a:cubicBezTo>
                  <a:pt x="5015013" y="2061606"/>
                  <a:pt x="5012788" y="2046898"/>
                  <a:pt x="5002924" y="2039007"/>
                </a:cubicBezTo>
                <a:cubicBezTo>
                  <a:pt x="4994273" y="2032086"/>
                  <a:pt x="4981479" y="2033081"/>
                  <a:pt x="4971393" y="2028497"/>
                </a:cubicBezTo>
                <a:cubicBezTo>
                  <a:pt x="4942866" y="2015530"/>
                  <a:pt x="4917038" y="1996366"/>
                  <a:pt x="4887310" y="1986456"/>
                </a:cubicBezTo>
                <a:cubicBezTo>
                  <a:pt x="4876800" y="1982952"/>
                  <a:pt x="4865688" y="1980900"/>
                  <a:pt x="4855779" y="1975945"/>
                </a:cubicBezTo>
                <a:cubicBezTo>
                  <a:pt x="4844481" y="1970296"/>
                  <a:pt x="4835546" y="1960574"/>
                  <a:pt x="4824248" y="1954925"/>
                </a:cubicBezTo>
                <a:cubicBezTo>
                  <a:pt x="4814339" y="1949970"/>
                  <a:pt x="4802626" y="1949369"/>
                  <a:pt x="4792717" y="1944414"/>
                </a:cubicBezTo>
                <a:cubicBezTo>
                  <a:pt x="4781419" y="1938765"/>
                  <a:pt x="4772484" y="1929042"/>
                  <a:pt x="4761186" y="1923393"/>
                </a:cubicBezTo>
                <a:cubicBezTo>
                  <a:pt x="4751277" y="1918438"/>
                  <a:pt x="4739838" y="1917247"/>
                  <a:pt x="4729655" y="1912883"/>
                </a:cubicBezTo>
                <a:cubicBezTo>
                  <a:pt x="4715254" y="1906711"/>
                  <a:pt x="4702161" y="1897681"/>
                  <a:pt x="4687614" y="1891862"/>
                </a:cubicBezTo>
                <a:cubicBezTo>
                  <a:pt x="4667041" y="1883633"/>
                  <a:pt x="4624551" y="1870842"/>
                  <a:pt x="4624551" y="1870842"/>
                </a:cubicBezTo>
                <a:cubicBezTo>
                  <a:pt x="4614041" y="1863835"/>
                  <a:pt x="4604318" y="1855470"/>
                  <a:pt x="4593020" y="1849821"/>
                </a:cubicBezTo>
                <a:cubicBezTo>
                  <a:pt x="4416587" y="1761603"/>
                  <a:pt x="4161056" y="1836240"/>
                  <a:pt x="4004441" y="1839311"/>
                </a:cubicBezTo>
                <a:cubicBezTo>
                  <a:pt x="3970475" y="1844163"/>
                  <a:pt x="3858697" y="1857354"/>
                  <a:pt x="3804745" y="1870842"/>
                </a:cubicBezTo>
                <a:cubicBezTo>
                  <a:pt x="3779748" y="1877091"/>
                  <a:pt x="3741892" y="1894653"/>
                  <a:pt x="3720662" y="1902373"/>
                </a:cubicBezTo>
                <a:cubicBezTo>
                  <a:pt x="3699838" y="1909945"/>
                  <a:pt x="3678621" y="1916386"/>
                  <a:pt x="3657600" y="1923393"/>
                </a:cubicBezTo>
                <a:lnTo>
                  <a:pt x="3594538" y="1944414"/>
                </a:lnTo>
                <a:cubicBezTo>
                  <a:pt x="3591034" y="1933904"/>
                  <a:pt x="3584027" y="1923962"/>
                  <a:pt x="3584027" y="1912883"/>
                </a:cubicBezTo>
                <a:cubicBezTo>
                  <a:pt x="3584027" y="1891572"/>
                  <a:pt x="3585883" y="1869295"/>
                  <a:pt x="3594538" y="1849821"/>
                </a:cubicBezTo>
                <a:cubicBezTo>
                  <a:pt x="3600575" y="1836238"/>
                  <a:pt x="3614650" y="1827806"/>
                  <a:pt x="3626069" y="1818290"/>
                </a:cubicBezTo>
                <a:cubicBezTo>
                  <a:pt x="3661875" y="1788451"/>
                  <a:pt x="3661778" y="1803601"/>
                  <a:pt x="3699641" y="1765738"/>
                </a:cubicBezTo>
                <a:cubicBezTo>
                  <a:pt x="3782707" y="1682672"/>
                  <a:pt x="3682624" y="1760805"/>
                  <a:pt x="3762703" y="1692166"/>
                </a:cubicBezTo>
                <a:cubicBezTo>
                  <a:pt x="3773979" y="1682501"/>
                  <a:pt x="3819642" y="1649119"/>
                  <a:pt x="3836276" y="1639614"/>
                </a:cubicBezTo>
                <a:cubicBezTo>
                  <a:pt x="3849879" y="1631840"/>
                  <a:pt x="3865568" y="1627700"/>
                  <a:pt x="3878317" y="1618593"/>
                </a:cubicBezTo>
                <a:cubicBezTo>
                  <a:pt x="3947013" y="1569524"/>
                  <a:pt x="3865787" y="1595874"/>
                  <a:pt x="3962400" y="1576552"/>
                </a:cubicBezTo>
                <a:cubicBezTo>
                  <a:pt x="4102365" y="1483241"/>
                  <a:pt x="3894930" y="1617538"/>
                  <a:pt x="4025462" y="1545021"/>
                </a:cubicBezTo>
                <a:cubicBezTo>
                  <a:pt x="4047546" y="1532752"/>
                  <a:pt x="4068313" y="1518138"/>
                  <a:pt x="4088524" y="1502980"/>
                </a:cubicBezTo>
                <a:cubicBezTo>
                  <a:pt x="4102538" y="1492470"/>
                  <a:pt x="4115252" y="1479956"/>
                  <a:pt x="4130565" y="1471449"/>
                </a:cubicBezTo>
                <a:cubicBezTo>
                  <a:pt x="4147057" y="1462286"/>
                  <a:pt x="4166625" y="1459591"/>
                  <a:pt x="4183117" y="1450428"/>
                </a:cubicBezTo>
                <a:cubicBezTo>
                  <a:pt x="4230349" y="1424188"/>
                  <a:pt x="4218456" y="1419227"/>
                  <a:pt x="4256689" y="1387366"/>
                </a:cubicBezTo>
                <a:cubicBezTo>
                  <a:pt x="4266393" y="1379279"/>
                  <a:pt x="4278516" y="1374432"/>
                  <a:pt x="4288220" y="1366345"/>
                </a:cubicBezTo>
                <a:cubicBezTo>
                  <a:pt x="4318567" y="1341055"/>
                  <a:pt x="4320103" y="1334286"/>
                  <a:pt x="4340772" y="1303283"/>
                </a:cubicBezTo>
                <a:cubicBezTo>
                  <a:pt x="4462618" y="937750"/>
                  <a:pt x="4362036" y="1262377"/>
                  <a:pt x="4351282" y="283780"/>
                </a:cubicBezTo>
                <a:cubicBezTo>
                  <a:pt x="4344275" y="294290"/>
                  <a:pt x="4336529" y="304344"/>
                  <a:pt x="4330262" y="315311"/>
                </a:cubicBezTo>
                <a:cubicBezTo>
                  <a:pt x="4322489" y="328914"/>
                  <a:pt x="4317932" y="344316"/>
                  <a:pt x="4309241" y="357352"/>
                </a:cubicBezTo>
                <a:cubicBezTo>
                  <a:pt x="4296797" y="376017"/>
                  <a:pt x="4281214" y="392387"/>
                  <a:pt x="4267200" y="409904"/>
                </a:cubicBezTo>
                <a:cubicBezTo>
                  <a:pt x="4240780" y="489159"/>
                  <a:pt x="4276418" y="391467"/>
                  <a:pt x="4235669" y="472966"/>
                </a:cubicBezTo>
                <a:cubicBezTo>
                  <a:pt x="4230714" y="482875"/>
                  <a:pt x="4230113" y="494588"/>
                  <a:pt x="4225158" y="504497"/>
                </a:cubicBezTo>
                <a:cubicBezTo>
                  <a:pt x="4219509" y="515795"/>
                  <a:pt x="4209787" y="524730"/>
                  <a:pt x="4204138" y="536028"/>
                </a:cubicBezTo>
                <a:cubicBezTo>
                  <a:pt x="4187043" y="570218"/>
                  <a:pt x="4202725" y="568972"/>
                  <a:pt x="4172607" y="599090"/>
                </a:cubicBezTo>
                <a:cubicBezTo>
                  <a:pt x="4163675" y="608022"/>
                  <a:pt x="4150008" y="611179"/>
                  <a:pt x="4141076" y="620111"/>
                </a:cubicBezTo>
                <a:cubicBezTo>
                  <a:pt x="4128690" y="632497"/>
                  <a:pt x="4120055" y="648138"/>
                  <a:pt x="4109545" y="662152"/>
                </a:cubicBezTo>
                <a:cubicBezTo>
                  <a:pt x="4091666" y="715787"/>
                  <a:pt x="4110447" y="675112"/>
                  <a:pt x="4067503" y="725214"/>
                </a:cubicBezTo>
                <a:cubicBezTo>
                  <a:pt x="4015356" y="786052"/>
                  <a:pt x="4059948" y="751272"/>
                  <a:pt x="4004441" y="788276"/>
                </a:cubicBezTo>
                <a:cubicBezTo>
                  <a:pt x="3997434" y="802290"/>
                  <a:pt x="3993451" y="818281"/>
                  <a:pt x="3983420" y="830318"/>
                </a:cubicBezTo>
                <a:cubicBezTo>
                  <a:pt x="3975333" y="840022"/>
                  <a:pt x="3961480" y="843117"/>
                  <a:pt x="3951889" y="851338"/>
                </a:cubicBezTo>
                <a:cubicBezTo>
                  <a:pt x="3877520" y="915084"/>
                  <a:pt x="3944374" y="876118"/>
                  <a:pt x="3867807" y="914400"/>
                </a:cubicBezTo>
                <a:cubicBezTo>
                  <a:pt x="3857297" y="924910"/>
                  <a:pt x="3845792" y="934512"/>
                  <a:pt x="3836276" y="945931"/>
                </a:cubicBezTo>
                <a:cubicBezTo>
                  <a:pt x="3828189" y="955635"/>
                  <a:pt x="3824959" y="969375"/>
                  <a:pt x="3815255" y="977462"/>
                </a:cubicBezTo>
                <a:cubicBezTo>
                  <a:pt x="3803219" y="987492"/>
                  <a:pt x="3786817" y="990710"/>
                  <a:pt x="3773214" y="998483"/>
                </a:cubicBezTo>
                <a:cubicBezTo>
                  <a:pt x="3762246" y="1004750"/>
                  <a:pt x="3752193" y="1012497"/>
                  <a:pt x="3741682" y="1019504"/>
                </a:cubicBezTo>
                <a:cubicBezTo>
                  <a:pt x="3690471" y="1096324"/>
                  <a:pt x="3758629" y="1005381"/>
                  <a:pt x="3678620" y="1072056"/>
                </a:cubicBezTo>
                <a:cubicBezTo>
                  <a:pt x="3668916" y="1080143"/>
                  <a:pt x="3665687" y="1093883"/>
                  <a:pt x="3657600" y="1103587"/>
                </a:cubicBezTo>
                <a:cubicBezTo>
                  <a:pt x="3648084" y="1115006"/>
                  <a:pt x="3635585" y="1123699"/>
                  <a:pt x="3626069" y="1135118"/>
                </a:cubicBezTo>
                <a:cubicBezTo>
                  <a:pt x="3582277" y="1187668"/>
                  <a:pt x="3631323" y="1149133"/>
                  <a:pt x="3573517" y="1187669"/>
                </a:cubicBezTo>
                <a:cubicBezTo>
                  <a:pt x="3509990" y="1314724"/>
                  <a:pt x="3595247" y="1161591"/>
                  <a:pt x="3520965" y="1250731"/>
                </a:cubicBezTo>
                <a:cubicBezTo>
                  <a:pt x="3510935" y="1262768"/>
                  <a:pt x="3508006" y="1279338"/>
                  <a:pt x="3499945" y="1292773"/>
                </a:cubicBezTo>
                <a:cubicBezTo>
                  <a:pt x="3471307" y="1340504"/>
                  <a:pt x="3456629" y="1362933"/>
                  <a:pt x="3415862" y="1397876"/>
                </a:cubicBezTo>
                <a:cubicBezTo>
                  <a:pt x="3406271" y="1406097"/>
                  <a:pt x="3394035" y="1410810"/>
                  <a:pt x="3384331" y="1418897"/>
                </a:cubicBezTo>
                <a:cubicBezTo>
                  <a:pt x="3372912" y="1428413"/>
                  <a:pt x="3364533" y="1441303"/>
                  <a:pt x="3352800" y="1450428"/>
                </a:cubicBezTo>
                <a:cubicBezTo>
                  <a:pt x="3332858" y="1465938"/>
                  <a:pt x="3289738" y="1492469"/>
                  <a:pt x="3289738" y="1492469"/>
                </a:cubicBezTo>
                <a:cubicBezTo>
                  <a:pt x="3279228" y="1488966"/>
                  <a:pt x="3266041" y="1489793"/>
                  <a:pt x="3258207" y="1481959"/>
                </a:cubicBezTo>
                <a:cubicBezTo>
                  <a:pt x="3247439" y="1471191"/>
                  <a:pt x="3231387" y="1425662"/>
                  <a:pt x="3226676" y="1408387"/>
                </a:cubicBezTo>
                <a:cubicBezTo>
                  <a:pt x="3198887" y="1306492"/>
                  <a:pt x="3223300" y="1350772"/>
                  <a:pt x="3184634" y="1292773"/>
                </a:cubicBezTo>
                <a:cubicBezTo>
                  <a:pt x="3181131" y="1278759"/>
                  <a:pt x="3176708" y="1264943"/>
                  <a:pt x="3174124" y="1250731"/>
                </a:cubicBezTo>
                <a:cubicBezTo>
                  <a:pt x="3163511" y="1192358"/>
                  <a:pt x="3162250" y="1152529"/>
                  <a:pt x="3153103" y="1093076"/>
                </a:cubicBezTo>
                <a:cubicBezTo>
                  <a:pt x="3150387" y="1075420"/>
                  <a:pt x="3146096" y="1058042"/>
                  <a:pt x="3142593" y="1040525"/>
                </a:cubicBezTo>
                <a:cubicBezTo>
                  <a:pt x="3123464" y="696227"/>
                  <a:pt x="3157800" y="950687"/>
                  <a:pt x="3111062" y="798787"/>
                </a:cubicBezTo>
                <a:cubicBezTo>
                  <a:pt x="3102566" y="771174"/>
                  <a:pt x="3106066" y="738742"/>
                  <a:pt x="3090041" y="714704"/>
                </a:cubicBezTo>
                <a:cubicBezTo>
                  <a:pt x="3069020" y="683173"/>
                  <a:pt x="3050652" y="649703"/>
                  <a:pt x="3026979" y="620111"/>
                </a:cubicBezTo>
                <a:cubicBezTo>
                  <a:pt x="2976905" y="557517"/>
                  <a:pt x="2932095" y="503987"/>
                  <a:pt x="2890345" y="430925"/>
                </a:cubicBezTo>
                <a:cubicBezTo>
                  <a:pt x="2849352" y="359188"/>
                  <a:pt x="2842390" y="339943"/>
                  <a:pt x="2785241" y="273269"/>
                </a:cubicBezTo>
                <a:cubicBezTo>
                  <a:pt x="2765894" y="250698"/>
                  <a:pt x="2741381" y="232901"/>
                  <a:pt x="2722179" y="210207"/>
                </a:cubicBezTo>
                <a:cubicBezTo>
                  <a:pt x="2702712" y="187200"/>
                  <a:pt x="2690938" y="157946"/>
                  <a:pt x="2669627" y="136635"/>
                </a:cubicBezTo>
                <a:cubicBezTo>
                  <a:pt x="2651763" y="118771"/>
                  <a:pt x="2625343" y="111494"/>
                  <a:pt x="2606565" y="94593"/>
                </a:cubicBezTo>
                <a:cubicBezTo>
                  <a:pt x="2571227" y="62789"/>
                  <a:pt x="2563038" y="39071"/>
                  <a:pt x="2543503" y="0"/>
                </a:cubicBezTo>
                <a:cubicBezTo>
                  <a:pt x="2532993" y="3504"/>
                  <a:pt x="2515016" y="-142"/>
                  <a:pt x="2511972" y="10511"/>
                </a:cubicBezTo>
                <a:cubicBezTo>
                  <a:pt x="2499423" y="54433"/>
                  <a:pt x="2507128" y="101819"/>
                  <a:pt x="2501462" y="147145"/>
                </a:cubicBezTo>
                <a:cubicBezTo>
                  <a:pt x="2500088" y="158138"/>
                  <a:pt x="2494455" y="168166"/>
                  <a:pt x="2490951" y="178676"/>
                </a:cubicBezTo>
                <a:cubicBezTo>
                  <a:pt x="2494455" y="308304"/>
                  <a:pt x="2495294" y="438031"/>
                  <a:pt x="2501462" y="567559"/>
                </a:cubicBezTo>
                <a:cubicBezTo>
                  <a:pt x="2513177" y="813584"/>
                  <a:pt x="2501969" y="758782"/>
                  <a:pt x="2532993" y="882869"/>
                </a:cubicBezTo>
                <a:cubicBezTo>
                  <a:pt x="2536496" y="935421"/>
                  <a:pt x="2536691" y="988299"/>
                  <a:pt x="2543503" y="1040525"/>
                </a:cubicBezTo>
                <a:cubicBezTo>
                  <a:pt x="2547240" y="1069172"/>
                  <a:pt x="2559775" y="1096110"/>
                  <a:pt x="2564524" y="1124607"/>
                </a:cubicBezTo>
                <a:cubicBezTo>
                  <a:pt x="2568027" y="1145628"/>
                  <a:pt x="2571107" y="1166723"/>
                  <a:pt x="2575034" y="1187669"/>
                </a:cubicBezTo>
                <a:cubicBezTo>
                  <a:pt x="2581618" y="1222786"/>
                  <a:pt x="2589846" y="1257588"/>
                  <a:pt x="2596055" y="1292773"/>
                </a:cubicBezTo>
                <a:cubicBezTo>
                  <a:pt x="2611233" y="1378782"/>
                  <a:pt x="2621470" y="1522846"/>
                  <a:pt x="2627586" y="1587062"/>
                </a:cubicBezTo>
                <a:cubicBezTo>
                  <a:pt x="2624083" y="1608083"/>
                  <a:pt x="2632145" y="1635056"/>
                  <a:pt x="2617076" y="1650125"/>
                </a:cubicBezTo>
                <a:cubicBezTo>
                  <a:pt x="2608144" y="1659057"/>
                  <a:pt x="2596513" y="1635371"/>
                  <a:pt x="2585545" y="1629104"/>
                </a:cubicBezTo>
                <a:cubicBezTo>
                  <a:pt x="2571941" y="1621330"/>
                  <a:pt x="2557107" y="1615857"/>
                  <a:pt x="2543503" y="1608083"/>
                </a:cubicBezTo>
                <a:cubicBezTo>
                  <a:pt x="2532535" y="1601816"/>
                  <a:pt x="2522940" y="1593329"/>
                  <a:pt x="2511972" y="1587062"/>
                </a:cubicBezTo>
                <a:cubicBezTo>
                  <a:pt x="2481576" y="1569693"/>
                  <a:pt x="2450134" y="1557304"/>
                  <a:pt x="2417379" y="1545021"/>
                </a:cubicBezTo>
                <a:cubicBezTo>
                  <a:pt x="2407006" y="1541131"/>
                  <a:pt x="2396358" y="1538014"/>
                  <a:pt x="2385848" y="1534511"/>
                </a:cubicBezTo>
                <a:cubicBezTo>
                  <a:pt x="2371834" y="1524001"/>
                  <a:pt x="2358661" y="1512264"/>
                  <a:pt x="2343807" y="1502980"/>
                </a:cubicBezTo>
                <a:cubicBezTo>
                  <a:pt x="2314120" y="1484426"/>
                  <a:pt x="2300886" y="1481666"/>
                  <a:pt x="2270234" y="1471449"/>
                </a:cubicBezTo>
                <a:cubicBezTo>
                  <a:pt x="2197187" y="1422750"/>
                  <a:pt x="2288992" y="1480827"/>
                  <a:pt x="2186151" y="1429407"/>
                </a:cubicBezTo>
                <a:cubicBezTo>
                  <a:pt x="2174853" y="1423758"/>
                  <a:pt x="2165918" y="1414036"/>
                  <a:pt x="2154620" y="1408387"/>
                </a:cubicBezTo>
                <a:cubicBezTo>
                  <a:pt x="2137745" y="1399950"/>
                  <a:pt x="2118632" y="1396400"/>
                  <a:pt x="2102069" y="1387366"/>
                </a:cubicBezTo>
                <a:cubicBezTo>
                  <a:pt x="1988485" y="1325411"/>
                  <a:pt x="2081087" y="1359353"/>
                  <a:pt x="2007476" y="1334814"/>
                </a:cubicBezTo>
                <a:cubicBezTo>
                  <a:pt x="1909886" y="1261622"/>
                  <a:pt x="2019574" y="1339971"/>
                  <a:pt x="1923393" y="1282262"/>
                </a:cubicBezTo>
                <a:cubicBezTo>
                  <a:pt x="1900805" y="1268709"/>
                  <a:pt x="1835522" y="1221020"/>
                  <a:pt x="1807779" y="1208690"/>
                </a:cubicBezTo>
                <a:cubicBezTo>
                  <a:pt x="1794579" y="1202823"/>
                  <a:pt x="1779752" y="1201683"/>
                  <a:pt x="1765738" y="1198180"/>
                </a:cubicBezTo>
                <a:cubicBezTo>
                  <a:pt x="1740724" y="1181503"/>
                  <a:pt x="1707011" y="1158306"/>
                  <a:pt x="1681655" y="1145628"/>
                </a:cubicBezTo>
                <a:cubicBezTo>
                  <a:pt x="1671746" y="1140673"/>
                  <a:pt x="1660634" y="1138621"/>
                  <a:pt x="1650124" y="1135118"/>
                </a:cubicBezTo>
                <a:cubicBezTo>
                  <a:pt x="1639614" y="1128111"/>
                  <a:pt x="1629891" y="1119746"/>
                  <a:pt x="1618593" y="1114097"/>
                </a:cubicBezTo>
                <a:cubicBezTo>
                  <a:pt x="1597050" y="1103325"/>
                  <a:pt x="1554493" y="1097073"/>
                  <a:pt x="1534510" y="1093076"/>
                </a:cubicBezTo>
                <a:cubicBezTo>
                  <a:pt x="1506482" y="1079062"/>
                  <a:pt x="1476500" y="1068417"/>
                  <a:pt x="1450427" y="1051035"/>
                </a:cubicBezTo>
                <a:cubicBezTo>
                  <a:pt x="1439917" y="1044028"/>
                  <a:pt x="1430724" y="1034449"/>
                  <a:pt x="1418896" y="1030014"/>
                </a:cubicBezTo>
                <a:cubicBezTo>
                  <a:pt x="1402170" y="1023742"/>
                  <a:pt x="1383751" y="1023521"/>
                  <a:pt x="1366345" y="1019504"/>
                </a:cubicBezTo>
                <a:cubicBezTo>
                  <a:pt x="1338195" y="1013008"/>
                  <a:pt x="1309670" y="1007619"/>
                  <a:pt x="1282262" y="998483"/>
                </a:cubicBezTo>
                <a:cubicBezTo>
                  <a:pt x="1195157" y="969449"/>
                  <a:pt x="1333621" y="1015095"/>
                  <a:pt x="1177158" y="966952"/>
                </a:cubicBezTo>
                <a:cubicBezTo>
                  <a:pt x="1155980" y="960436"/>
                  <a:pt x="1133915" y="955840"/>
                  <a:pt x="1114096" y="945931"/>
                </a:cubicBezTo>
                <a:cubicBezTo>
                  <a:pt x="1062146" y="919956"/>
                  <a:pt x="1086919" y="929866"/>
                  <a:pt x="1040524" y="914400"/>
                </a:cubicBezTo>
                <a:cubicBezTo>
                  <a:pt x="1033517" y="924910"/>
                  <a:pt x="1019503" y="933299"/>
                  <a:pt x="1019503" y="945931"/>
                </a:cubicBezTo>
                <a:cubicBezTo>
                  <a:pt x="1019503" y="958563"/>
                  <a:pt x="1034875" y="966164"/>
                  <a:pt x="1040524" y="977462"/>
                </a:cubicBezTo>
                <a:cubicBezTo>
                  <a:pt x="1057621" y="1011656"/>
                  <a:pt x="1041933" y="1010403"/>
                  <a:pt x="1072055" y="1040525"/>
                </a:cubicBezTo>
                <a:cubicBezTo>
                  <a:pt x="1080987" y="1049457"/>
                  <a:pt x="1093076" y="1054538"/>
                  <a:pt x="1103586" y="1061545"/>
                </a:cubicBezTo>
                <a:cubicBezTo>
                  <a:pt x="1110593" y="1072055"/>
                  <a:pt x="1118958" y="1081778"/>
                  <a:pt x="1124607" y="1093076"/>
                </a:cubicBezTo>
                <a:cubicBezTo>
                  <a:pt x="1129562" y="1102985"/>
                  <a:pt x="1128196" y="1115956"/>
                  <a:pt x="1135117" y="1124607"/>
                </a:cubicBezTo>
                <a:cubicBezTo>
                  <a:pt x="1143008" y="1134471"/>
                  <a:pt x="1156138" y="1138621"/>
                  <a:pt x="1166648" y="1145628"/>
                </a:cubicBezTo>
                <a:cubicBezTo>
                  <a:pt x="1209964" y="1210601"/>
                  <a:pt x="1161871" y="1147220"/>
                  <a:pt x="1219200" y="1198180"/>
                </a:cubicBezTo>
                <a:cubicBezTo>
                  <a:pt x="1241419" y="1217930"/>
                  <a:pt x="1259048" y="1242671"/>
                  <a:pt x="1282262" y="1261242"/>
                </a:cubicBezTo>
                <a:cubicBezTo>
                  <a:pt x="1299779" y="1275256"/>
                  <a:pt x="1317931" y="1288511"/>
                  <a:pt x="1334814" y="1303283"/>
                </a:cubicBezTo>
                <a:cubicBezTo>
                  <a:pt x="1346000" y="1313071"/>
                  <a:pt x="1356672" y="1323528"/>
                  <a:pt x="1366345" y="1334814"/>
                </a:cubicBezTo>
                <a:cubicBezTo>
                  <a:pt x="1377745" y="1348114"/>
                  <a:pt x="1384576" y="1365456"/>
                  <a:pt x="1397876" y="1376856"/>
                </a:cubicBezTo>
                <a:cubicBezTo>
                  <a:pt x="1409772" y="1387052"/>
                  <a:pt x="1425903" y="1390869"/>
                  <a:pt x="1439917" y="1397876"/>
                </a:cubicBezTo>
                <a:cubicBezTo>
                  <a:pt x="1450427" y="1408386"/>
                  <a:pt x="1460029" y="1419891"/>
                  <a:pt x="1471448" y="1429407"/>
                </a:cubicBezTo>
                <a:cubicBezTo>
                  <a:pt x="1481152" y="1437494"/>
                  <a:pt x="1494047" y="1441496"/>
                  <a:pt x="1502979" y="1450428"/>
                </a:cubicBezTo>
                <a:cubicBezTo>
                  <a:pt x="1511911" y="1459360"/>
                  <a:pt x="1515913" y="1472255"/>
                  <a:pt x="1524000" y="1481959"/>
                </a:cubicBezTo>
                <a:cubicBezTo>
                  <a:pt x="1533516" y="1493378"/>
                  <a:pt x="1545743" y="1502304"/>
                  <a:pt x="1555531" y="1513490"/>
                </a:cubicBezTo>
                <a:cubicBezTo>
                  <a:pt x="1570303" y="1530373"/>
                  <a:pt x="1582800" y="1549159"/>
                  <a:pt x="1597572" y="1566042"/>
                </a:cubicBezTo>
                <a:cubicBezTo>
                  <a:pt x="1607360" y="1577228"/>
                  <a:pt x="1620463" y="1585478"/>
                  <a:pt x="1629103" y="1597573"/>
                </a:cubicBezTo>
                <a:cubicBezTo>
                  <a:pt x="1638210" y="1610322"/>
                  <a:pt x="1641017" y="1626865"/>
                  <a:pt x="1650124" y="1639614"/>
                </a:cubicBezTo>
                <a:cubicBezTo>
                  <a:pt x="1658764" y="1651709"/>
                  <a:pt x="1672139" y="1659726"/>
                  <a:pt x="1681655" y="1671145"/>
                </a:cubicBezTo>
                <a:cubicBezTo>
                  <a:pt x="1725448" y="1723697"/>
                  <a:pt x="1676400" y="1685159"/>
                  <a:pt x="1734207" y="1723697"/>
                </a:cubicBezTo>
                <a:cubicBezTo>
                  <a:pt x="1787877" y="1804205"/>
                  <a:pt x="1712316" y="1695326"/>
                  <a:pt x="1797269" y="1797269"/>
                </a:cubicBezTo>
                <a:cubicBezTo>
                  <a:pt x="1819698" y="1824183"/>
                  <a:pt x="1860331" y="1881352"/>
                  <a:pt x="1860331" y="1881352"/>
                </a:cubicBezTo>
                <a:cubicBezTo>
                  <a:pt x="1849821" y="1884855"/>
                  <a:pt x="1839879" y="1891862"/>
                  <a:pt x="1828800" y="1891862"/>
                </a:cubicBezTo>
                <a:cubicBezTo>
                  <a:pt x="1802380" y="1891862"/>
                  <a:pt x="1786995" y="1870960"/>
                  <a:pt x="1765738" y="1860331"/>
                </a:cubicBezTo>
                <a:cubicBezTo>
                  <a:pt x="1755829" y="1855376"/>
                  <a:pt x="1744390" y="1854185"/>
                  <a:pt x="1734207" y="1849821"/>
                </a:cubicBezTo>
                <a:cubicBezTo>
                  <a:pt x="1719806" y="1843649"/>
                  <a:pt x="1706836" y="1834301"/>
                  <a:pt x="1692165" y="1828800"/>
                </a:cubicBezTo>
                <a:cubicBezTo>
                  <a:pt x="1667080" y="1819393"/>
                  <a:pt x="1608857" y="1811412"/>
                  <a:pt x="1587062" y="1807780"/>
                </a:cubicBezTo>
                <a:cubicBezTo>
                  <a:pt x="1519066" y="1762449"/>
                  <a:pt x="1597051" y="1807650"/>
                  <a:pt x="1471448" y="1776249"/>
                </a:cubicBezTo>
                <a:cubicBezTo>
                  <a:pt x="1456248" y="1772449"/>
                  <a:pt x="1444523" y="1759350"/>
                  <a:pt x="1429407" y="1755228"/>
                </a:cubicBezTo>
                <a:cubicBezTo>
                  <a:pt x="1405507" y="1748710"/>
                  <a:pt x="1380358" y="1748221"/>
                  <a:pt x="1355834" y="1744718"/>
                </a:cubicBezTo>
                <a:cubicBezTo>
                  <a:pt x="1345324" y="1741214"/>
                  <a:pt x="1334212" y="1739162"/>
                  <a:pt x="1324303" y="1734207"/>
                </a:cubicBezTo>
                <a:cubicBezTo>
                  <a:pt x="1313005" y="1728558"/>
                  <a:pt x="1305080" y="1716027"/>
                  <a:pt x="1292772" y="1713187"/>
                </a:cubicBezTo>
                <a:cubicBezTo>
                  <a:pt x="1258465" y="1705270"/>
                  <a:pt x="1222703" y="1706180"/>
                  <a:pt x="1187669" y="1702676"/>
                </a:cubicBezTo>
                <a:cubicBezTo>
                  <a:pt x="1173655" y="1699173"/>
                  <a:pt x="1158904" y="1697856"/>
                  <a:pt x="1145627" y="1692166"/>
                </a:cubicBezTo>
                <a:cubicBezTo>
                  <a:pt x="1134016" y="1687190"/>
                  <a:pt x="1126195" y="1674775"/>
                  <a:pt x="1114096" y="1671145"/>
                </a:cubicBezTo>
                <a:cubicBezTo>
                  <a:pt x="1090368" y="1664027"/>
                  <a:pt x="1065048" y="1664138"/>
                  <a:pt x="1040524" y="1660635"/>
                </a:cubicBezTo>
                <a:lnTo>
                  <a:pt x="977462" y="1639614"/>
                </a:lnTo>
                <a:lnTo>
                  <a:pt x="945931" y="1629104"/>
                </a:lnTo>
                <a:cubicBezTo>
                  <a:pt x="935421" y="1622097"/>
                  <a:pt x="925698" y="1613732"/>
                  <a:pt x="914400" y="1608083"/>
                </a:cubicBezTo>
                <a:cubicBezTo>
                  <a:pt x="837301" y="1569533"/>
                  <a:pt x="633623" y="1607958"/>
                  <a:pt x="630620" y="1608083"/>
                </a:cubicBezTo>
                <a:cubicBezTo>
                  <a:pt x="502133" y="1640204"/>
                  <a:pt x="684359" y="1588870"/>
                  <a:pt x="546538" y="1650125"/>
                </a:cubicBezTo>
                <a:cubicBezTo>
                  <a:pt x="530214" y="1657380"/>
                  <a:pt x="511503" y="1657132"/>
                  <a:pt x="493986" y="1660635"/>
                </a:cubicBezTo>
                <a:cubicBezTo>
                  <a:pt x="479972" y="1667642"/>
                  <a:pt x="465548" y="1673883"/>
                  <a:pt x="451945" y="1681656"/>
                </a:cubicBezTo>
                <a:cubicBezTo>
                  <a:pt x="440978" y="1687923"/>
                  <a:pt x="431712" y="1697027"/>
                  <a:pt x="420414" y="1702676"/>
                </a:cubicBezTo>
                <a:cubicBezTo>
                  <a:pt x="380832" y="1722467"/>
                  <a:pt x="365966" y="1724171"/>
                  <a:pt x="325820" y="1734207"/>
                </a:cubicBezTo>
                <a:cubicBezTo>
                  <a:pt x="304799" y="1755228"/>
                  <a:pt x="276052" y="1770679"/>
                  <a:pt x="262758" y="1797269"/>
                </a:cubicBezTo>
                <a:cubicBezTo>
                  <a:pt x="255751" y="1811283"/>
                  <a:pt x="251526" y="1827076"/>
                  <a:pt x="241738" y="1839311"/>
                </a:cubicBezTo>
                <a:cubicBezTo>
                  <a:pt x="223167" y="1862525"/>
                  <a:pt x="178676" y="1902373"/>
                  <a:pt x="178676" y="1902373"/>
                </a:cubicBezTo>
                <a:cubicBezTo>
                  <a:pt x="146523" y="1998825"/>
                  <a:pt x="200271" y="1848669"/>
                  <a:pt x="136634" y="1975945"/>
                </a:cubicBezTo>
                <a:cubicBezTo>
                  <a:pt x="68767" y="2111681"/>
                  <a:pt x="181615" y="1934752"/>
                  <a:pt x="105103" y="2049518"/>
                </a:cubicBezTo>
                <a:cubicBezTo>
                  <a:pt x="101600" y="2063532"/>
                  <a:pt x="98561" y="2077670"/>
                  <a:pt x="94593" y="2091559"/>
                </a:cubicBezTo>
                <a:cubicBezTo>
                  <a:pt x="77034" y="2153013"/>
                  <a:pt x="90002" y="2091195"/>
                  <a:pt x="73572" y="2165131"/>
                </a:cubicBezTo>
                <a:cubicBezTo>
                  <a:pt x="69697" y="2182570"/>
                  <a:pt x="68711" y="2200735"/>
                  <a:pt x="63062" y="2217683"/>
                </a:cubicBezTo>
                <a:cubicBezTo>
                  <a:pt x="58107" y="2232547"/>
                  <a:pt x="48213" y="2245324"/>
                  <a:pt x="42041" y="2259725"/>
                </a:cubicBezTo>
                <a:cubicBezTo>
                  <a:pt x="37677" y="2269908"/>
                  <a:pt x="35034" y="2280746"/>
                  <a:pt x="31531" y="2291256"/>
                </a:cubicBezTo>
                <a:cubicBezTo>
                  <a:pt x="28027" y="2336801"/>
                  <a:pt x="25351" y="2382417"/>
                  <a:pt x="21020" y="2427890"/>
                </a:cubicBezTo>
                <a:cubicBezTo>
                  <a:pt x="18342" y="2456009"/>
                  <a:pt x="11995" y="2483766"/>
                  <a:pt x="10510" y="2511973"/>
                </a:cubicBezTo>
                <a:cubicBezTo>
                  <a:pt x="4983" y="2616989"/>
                  <a:pt x="3503" y="2722180"/>
                  <a:pt x="0" y="2827283"/>
                </a:cubicBezTo>
                <a:cubicBezTo>
                  <a:pt x="3503" y="3019973"/>
                  <a:pt x="4195" y="3212734"/>
                  <a:pt x="10510" y="3405352"/>
                </a:cubicBezTo>
                <a:cubicBezTo>
                  <a:pt x="13129" y="3485229"/>
                  <a:pt x="7304" y="3471843"/>
                  <a:pt x="63062" y="3457904"/>
                </a:cubicBezTo>
                <a:cubicBezTo>
                  <a:pt x="66565" y="3447394"/>
                  <a:pt x="70529" y="3437026"/>
                  <a:pt x="73572" y="3426373"/>
                </a:cubicBezTo>
                <a:cubicBezTo>
                  <a:pt x="79749" y="3404751"/>
                  <a:pt x="84897" y="3374130"/>
                  <a:pt x="94593" y="3352800"/>
                </a:cubicBezTo>
                <a:cubicBezTo>
                  <a:pt x="107560" y="3324273"/>
                  <a:pt x="126724" y="3298445"/>
                  <a:pt x="136634" y="3268718"/>
                </a:cubicBezTo>
                <a:cubicBezTo>
                  <a:pt x="140138" y="3258208"/>
                  <a:pt x="142781" y="3247370"/>
                  <a:pt x="147145" y="3237187"/>
                </a:cubicBezTo>
                <a:cubicBezTo>
                  <a:pt x="153317" y="3222786"/>
                  <a:pt x="162346" y="3209692"/>
                  <a:pt x="168165" y="3195145"/>
                </a:cubicBezTo>
                <a:cubicBezTo>
                  <a:pt x="205686" y="3101342"/>
                  <a:pt x="169766" y="3161213"/>
                  <a:pt x="210207" y="3100552"/>
                </a:cubicBezTo>
                <a:cubicBezTo>
                  <a:pt x="240381" y="2979852"/>
                  <a:pt x="198187" y="3128599"/>
                  <a:pt x="241738" y="3026980"/>
                </a:cubicBezTo>
                <a:cubicBezTo>
                  <a:pt x="282460" y="2931961"/>
                  <a:pt x="220495" y="3032567"/>
                  <a:pt x="273269" y="2953407"/>
                </a:cubicBezTo>
                <a:cubicBezTo>
                  <a:pt x="276772" y="2942897"/>
                  <a:pt x="278824" y="2931785"/>
                  <a:pt x="283779" y="2921876"/>
                </a:cubicBezTo>
                <a:cubicBezTo>
                  <a:pt x="289428" y="2910578"/>
                  <a:pt x="299824" y="2901956"/>
                  <a:pt x="304800" y="2890345"/>
                </a:cubicBezTo>
                <a:cubicBezTo>
                  <a:pt x="325004" y="2843203"/>
                  <a:pt x="305368" y="2857677"/>
                  <a:pt x="325820" y="2816773"/>
                </a:cubicBezTo>
                <a:cubicBezTo>
                  <a:pt x="331469" y="2805475"/>
                  <a:pt x="341192" y="2796540"/>
                  <a:pt x="346841" y="2785242"/>
                </a:cubicBezTo>
                <a:cubicBezTo>
                  <a:pt x="355279" y="2768367"/>
                  <a:pt x="358828" y="2749253"/>
                  <a:pt x="367862" y="2732690"/>
                </a:cubicBezTo>
                <a:cubicBezTo>
                  <a:pt x="379960" y="2710511"/>
                  <a:pt x="409903" y="2669628"/>
                  <a:pt x="409903" y="2669628"/>
                </a:cubicBezTo>
                <a:cubicBezTo>
                  <a:pt x="413407" y="2655614"/>
                  <a:pt x="413247" y="2640129"/>
                  <a:pt x="420414" y="2627587"/>
                </a:cubicBezTo>
                <a:cubicBezTo>
                  <a:pt x="427789" y="2614682"/>
                  <a:pt x="442820" y="2607789"/>
                  <a:pt x="451945" y="2596056"/>
                </a:cubicBezTo>
                <a:cubicBezTo>
                  <a:pt x="467455" y="2576114"/>
                  <a:pt x="479972" y="2554014"/>
                  <a:pt x="493986" y="2532993"/>
                </a:cubicBezTo>
                <a:cubicBezTo>
                  <a:pt x="500993" y="2522483"/>
                  <a:pt x="506075" y="2510394"/>
                  <a:pt x="515007" y="2501462"/>
                </a:cubicBezTo>
                <a:cubicBezTo>
                  <a:pt x="536028" y="2480441"/>
                  <a:pt x="561579" y="2463135"/>
                  <a:pt x="578069" y="2438400"/>
                </a:cubicBezTo>
                <a:cubicBezTo>
                  <a:pt x="625589" y="2367118"/>
                  <a:pt x="564262" y="2452206"/>
                  <a:pt x="651641" y="2364828"/>
                </a:cubicBezTo>
                <a:cubicBezTo>
                  <a:pt x="660573" y="2355896"/>
                  <a:pt x="662383" y="2340639"/>
                  <a:pt x="672662" y="2333297"/>
                </a:cubicBezTo>
                <a:cubicBezTo>
                  <a:pt x="688015" y="2322331"/>
                  <a:pt x="708722" y="2321439"/>
                  <a:pt x="725214" y="2312276"/>
                </a:cubicBezTo>
                <a:cubicBezTo>
                  <a:pt x="812917" y="2263552"/>
                  <a:pt x="722136" y="2292024"/>
                  <a:pt x="809296" y="2270235"/>
                </a:cubicBezTo>
                <a:cubicBezTo>
                  <a:pt x="823310" y="2263228"/>
                  <a:pt x="836474" y="2254169"/>
                  <a:pt x="851338" y="2249214"/>
                </a:cubicBezTo>
                <a:cubicBezTo>
                  <a:pt x="923128" y="2225284"/>
                  <a:pt x="954004" y="2226128"/>
                  <a:pt x="1030014" y="2217683"/>
                </a:cubicBezTo>
                <a:cubicBezTo>
                  <a:pt x="1145628" y="2221186"/>
                  <a:pt x="1261348" y="2222114"/>
                  <a:pt x="1376855" y="2228193"/>
                </a:cubicBezTo>
                <a:cubicBezTo>
                  <a:pt x="1412136" y="2230050"/>
                  <a:pt x="1460831" y="2249179"/>
                  <a:pt x="1492469" y="2259725"/>
                </a:cubicBezTo>
                <a:lnTo>
                  <a:pt x="1524000" y="2270235"/>
                </a:lnTo>
                <a:cubicBezTo>
                  <a:pt x="1596280" y="2318421"/>
                  <a:pt x="1563095" y="2304286"/>
                  <a:pt x="1618593" y="2322787"/>
                </a:cubicBezTo>
                <a:cubicBezTo>
                  <a:pt x="1632607" y="2333297"/>
                  <a:pt x="1647334" y="2342918"/>
                  <a:pt x="1660634" y="2354318"/>
                </a:cubicBezTo>
                <a:cubicBezTo>
                  <a:pt x="1671919" y="2363991"/>
                  <a:pt x="1680432" y="2376724"/>
                  <a:pt x="1692165" y="2385849"/>
                </a:cubicBezTo>
                <a:cubicBezTo>
                  <a:pt x="1712107" y="2401359"/>
                  <a:pt x="1737363" y="2410026"/>
                  <a:pt x="1755227" y="2427890"/>
                </a:cubicBezTo>
                <a:cubicBezTo>
                  <a:pt x="1795690" y="2468353"/>
                  <a:pt x="1774391" y="2451176"/>
                  <a:pt x="1818289" y="2480442"/>
                </a:cubicBezTo>
                <a:lnTo>
                  <a:pt x="1839310" y="2511973"/>
                </a:lnTo>
                <a:lnTo>
                  <a:pt x="1839310" y="2511973"/>
                </a:lnTo>
                <a:lnTo>
                  <a:pt x="1860331" y="2659118"/>
                </a:lnTo>
                <a:lnTo>
                  <a:pt x="1912882" y="2659118"/>
                </a:ln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590800"/>
            <a:ext cx="1349912" cy="933450"/>
          </a:xfrm>
          <a:prstGeom prst="rect">
            <a:avLst/>
          </a:prstGeom>
        </p:spPr>
      </p:pic>
      <p:pic>
        <p:nvPicPr>
          <p:cNvPr id="24" name="Picture 23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7790"/>
            <a:ext cx="1349912" cy="933450"/>
          </a:xfrm>
          <a:prstGeom prst="rect">
            <a:avLst/>
          </a:prstGeom>
        </p:spPr>
      </p:pic>
      <p:pic>
        <p:nvPicPr>
          <p:cNvPr id="25" name="Picture 24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74" y="2495550"/>
            <a:ext cx="1349912" cy="933450"/>
          </a:xfrm>
          <a:prstGeom prst="rect">
            <a:avLst/>
          </a:prstGeom>
        </p:spPr>
      </p:pic>
      <p:pic>
        <p:nvPicPr>
          <p:cNvPr id="26" name="Picture 25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10897"/>
            <a:ext cx="1349912" cy="933450"/>
          </a:xfrm>
          <a:prstGeom prst="rect">
            <a:avLst/>
          </a:prstGeom>
        </p:spPr>
      </p:pic>
      <p:pic>
        <p:nvPicPr>
          <p:cNvPr id="27" name="Picture 26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86" y="1432896"/>
            <a:ext cx="1349912" cy="933450"/>
          </a:xfrm>
          <a:prstGeom prst="rect">
            <a:avLst/>
          </a:prstGeom>
        </p:spPr>
      </p:pic>
      <p:pic>
        <p:nvPicPr>
          <p:cNvPr id="28" name="Picture 27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56" y="1140508"/>
            <a:ext cx="1349912" cy="9334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69312" y="1781571"/>
            <a:ext cx="329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গাছে কয়টি পাখি আছে?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467600" y="1905000"/>
            <a:ext cx="1143000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2728159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এবার কয়টি পাখি আসল?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72400" y="2789873"/>
            <a:ext cx="1143000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32" name="Picture 31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88" y="2907232"/>
            <a:ext cx="1349912" cy="933450"/>
          </a:xfrm>
          <a:prstGeom prst="rect">
            <a:avLst/>
          </a:prstGeom>
        </p:spPr>
      </p:pic>
      <p:pic>
        <p:nvPicPr>
          <p:cNvPr id="33" name="Picture 32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47" y="2962275"/>
            <a:ext cx="1349912" cy="933450"/>
          </a:xfrm>
          <a:prstGeom prst="rect">
            <a:avLst/>
          </a:prstGeom>
        </p:spPr>
      </p:pic>
      <p:pic>
        <p:nvPicPr>
          <p:cNvPr id="34" name="Picture 33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56" y="3251219"/>
            <a:ext cx="1349912" cy="933450"/>
          </a:xfrm>
          <a:prstGeom prst="rect">
            <a:avLst/>
          </a:prstGeom>
        </p:spPr>
      </p:pic>
      <p:pic>
        <p:nvPicPr>
          <p:cNvPr id="35" name="Picture 34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69" y="3221240"/>
            <a:ext cx="1349912" cy="93345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7658100" y="5318234"/>
            <a:ext cx="1371600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১০টি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494356" y="5334000"/>
            <a:ext cx="1143000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01862" y="5346686"/>
            <a:ext cx="1143000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775776" y="5346686"/>
            <a:ext cx="753921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2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+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844862" y="5334000"/>
            <a:ext cx="775138" cy="4613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3200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9878" y="4343400"/>
            <a:ext cx="3258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মোট কয়টি পাখি হল?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" grpId="0" animBg="1"/>
      <p:bldP spid="30" grpId="0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59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6438" y="3419391"/>
            <a:ext cx="1894523" cy="3335954"/>
            <a:chOff x="501668" y="2820385"/>
            <a:chExt cx="1894523" cy="3707853"/>
          </a:xfrm>
        </p:grpSpPr>
        <p:sp>
          <p:nvSpPr>
            <p:cNvPr id="2" name="Rectangle 1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iamond 3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33843" y="153960"/>
            <a:ext cx="1894523" cy="3207544"/>
            <a:chOff x="501668" y="2820385"/>
            <a:chExt cx="1894523" cy="3707853"/>
          </a:xfrm>
        </p:grpSpPr>
        <p:sp>
          <p:nvSpPr>
            <p:cNvPr id="39" name="Rectangle 38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iamond 39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iamond 40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81828" y="3419391"/>
            <a:ext cx="1894523" cy="3299631"/>
            <a:chOff x="501668" y="2820385"/>
            <a:chExt cx="1894523" cy="3707853"/>
          </a:xfrm>
        </p:grpSpPr>
        <p:sp>
          <p:nvSpPr>
            <p:cNvPr id="53" name="Rectangle 52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iamond 53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iamond 54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397632" y="3528747"/>
            <a:ext cx="1571897" cy="3121982"/>
            <a:chOff x="6342667" y="2957840"/>
            <a:chExt cx="1571897" cy="3559887"/>
          </a:xfrm>
        </p:grpSpPr>
        <p:sp>
          <p:nvSpPr>
            <p:cNvPr id="67" name="Rectangle 66"/>
            <p:cNvSpPr/>
            <p:nvPr/>
          </p:nvSpPr>
          <p:spPr>
            <a:xfrm>
              <a:off x="7211943" y="4198882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iamond 67"/>
            <p:cNvSpPr/>
            <p:nvPr/>
          </p:nvSpPr>
          <p:spPr>
            <a:xfrm rot="18983874">
              <a:off x="6626878" y="485576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iamond 68"/>
            <p:cNvSpPr/>
            <p:nvPr/>
          </p:nvSpPr>
          <p:spPr>
            <a:xfrm rot="2471541">
              <a:off x="7522860" y="5209104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822730" y="3314039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705476" y="4193626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590025" y="2957840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342667" y="3361503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406682" y="383036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994529" y="180069"/>
            <a:ext cx="1894523" cy="3181435"/>
            <a:chOff x="501668" y="2820385"/>
            <a:chExt cx="1894523" cy="3707853"/>
          </a:xfrm>
        </p:grpSpPr>
        <p:sp>
          <p:nvSpPr>
            <p:cNvPr id="82" name="Rectangle 81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iamond 82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iamond 83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00006" y="217423"/>
            <a:ext cx="1894523" cy="3096616"/>
            <a:chOff x="501668" y="2820385"/>
            <a:chExt cx="1894523" cy="3707853"/>
          </a:xfrm>
        </p:grpSpPr>
        <p:sp>
          <p:nvSpPr>
            <p:cNvPr id="96" name="Rectangle 95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iamond 96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iamond 97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Flowchart: Alternate Process 108"/>
          <p:cNvSpPr/>
          <p:nvPr/>
        </p:nvSpPr>
        <p:spPr>
          <a:xfrm>
            <a:off x="5201587" y="1656216"/>
            <a:ext cx="3844496" cy="898998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পাঁপড়ি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Flowchart: Alternate Process 109"/>
          <p:cNvSpPr/>
          <p:nvPr/>
        </p:nvSpPr>
        <p:spPr>
          <a:xfrm>
            <a:off x="5806784" y="4844437"/>
            <a:ext cx="3256616" cy="6858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৩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+২৪ = ৫৪টি </a:t>
            </a:r>
            <a:endParaRPr lang="bn-IN" sz="3600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Flowchart: Alternate Process 110"/>
          <p:cNvSpPr/>
          <p:nvPr/>
        </p:nvSpPr>
        <p:spPr>
          <a:xfrm>
            <a:off x="5877528" y="3890422"/>
            <a:ext cx="1437671" cy="6858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২৪টি</a:t>
            </a:r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  </a:t>
            </a:r>
            <a:endParaRPr lang="bn-IN" sz="3600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Flowchart: Alternate Process 111"/>
          <p:cNvSpPr/>
          <p:nvPr/>
        </p:nvSpPr>
        <p:spPr>
          <a:xfrm>
            <a:off x="5744923" y="882088"/>
            <a:ext cx="1676400" cy="6858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36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09" grpId="2" animBg="1"/>
      <p:bldP spid="109" grpId="3" animBg="1"/>
      <p:bldP spid="110" grpId="0" animBg="1"/>
      <p:bldP spid="111" grpId="0" animBg="1"/>
      <p:bldP spid="1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15148" y="972455"/>
            <a:ext cx="2438400" cy="2858421"/>
            <a:chOff x="152400" y="3815619"/>
            <a:chExt cx="2438400" cy="2858421"/>
          </a:xfrm>
        </p:grpSpPr>
        <p:sp>
          <p:nvSpPr>
            <p:cNvPr id="14" name="Rectangle 13"/>
            <p:cNvSpPr/>
            <p:nvPr/>
          </p:nvSpPr>
          <p:spPr>
            <a:xfrm>
              <a:off x="152400" y="6064440"/>
              <a:ext cx="24384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411867" y="3815619"/>
              <a:ext cx="228600" cy="2248821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1858353" y="3827656"/>
              <a:ext cx="228600" cy="2272808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772300" y="4774901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782153" y="5149332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782153" y="5530332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21874" y="4417336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40922" y="4806219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0922" y="5180650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35667" y="5530332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65489" y="905664"/>
            <a:ext cx="2438400" cy="2814145"/>
            <a:chOff x="4606159" y="3055487"/>
            <a:chExt cx="2438400" cy="2814145"/>
          </a:xfrm>
        </p:grpSpPr>
        <p:sp>
          <p:nvSpPr>
            <p:cNvPr id="27" name="Rectangle 26"/>
            <p:cNvSpPr/>
            <p:nvPr/>
          </p:nvSpPr>
          <p:spPr>
            <a:xfrm>
              <a:off x="4606159" y="5260032"/>
              <a:ext cx="24384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Up Arrow 27"/>
            <p:cNvSpPr/>
            <p:nvPr/>
          </p:nvSpPr>
          <p:spPr>
            <a:xfrm>
              <a:off x="4938221" y="3055487"/>
              <a:ext cx="228600" cy="2204545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Up Arrow 28"/>
            <p:cNvSpPr/>
            <p:nvPr/>
          </p:nvSpPr>
          <p:spPr>
            <a:xfrm>
              <a:off x="6384707" y="3126432"/>
              <a:ext cx="228600" cy="2204545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862021" y="4879032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862021" y="4156841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862021" y="4499345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303252" y="3466704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308507" y="3847704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308507" y="4164724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08507" y="4544410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08507" y="4895192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65689" y="3209886"/>
            <a:ext cx="838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একক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4115" y="3236333"/>
            <a:ext cx="838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দশ</a:t>
            </a:r>
            <a:r>
              <a:rPr lang="bn-BD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ক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6400" y="3209886"/>
            <a:ext cx="838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দশ</a:t>
            </a:r>
            <a:r>
              <a:rPr lang="bn-BD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ক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16301" y="3221276"/>
            <a:ext cx="838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একক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35401" y="4649054"/>
            <a:ext cx="34427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৪৩+৩৫=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৮৭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53158" y="4598081"/>
            <a:ext cx="32384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মিলিয়ে দেখ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4087927"/>
            <a:ext cx="77861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ও দশক স্থানীয় সংখ্যা লিখে  যোগ 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5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  <p:bldP spid="46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238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DPE</cp:lastModifiedBy>
  <cp:revision>176</cp:revision>
  <dcterms:created xsi:type="dcterms:W3CDTF">2006-08-16T00:00:00Z</dcterms:created>
  <dcterms:modified xsi:type="dcterms:W3CDTF">2020-04-11T11:17:18Z</dcterms:modified>
</cp:coreProperties>
</file>