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7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2" r:id="rId15"/>
    <p:sldId id="275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01F"/>
    <a:srgbClr val="033F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6BCB4-D7D1-4AE3-9536-9A4BE02C08D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DFE40A-DAB8-4B7B-AB7B-B0F90169EA1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bn-BD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শক্তির উৎস</a:t>
          </a:r>
          <a:endParaRPr lang="en-GB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E5B1BF2-C0DA-4BCE-8995-A6734F138F89}" type="parTrans" cxnId="{68411EB0-19A9-4FE2-95B8-72B53D7858EB}">
      <dgm:prSet/>
      <dgm:spPr/>
      <dgm:t>
        <a:bodyPr/>
        <a:lstStyle/>
        <a:p>
          <a:endParaRPr lang="en-GB"/>
        </a:p>
      </dgm:t>
    </dgm:pt>
    <dgm:pt modelId="{DC704CFB-1770-4B04-B149-58E0D8510044}" type="sibTrans" cxnId="{68411EB0-19A9-4FE2-95B8-72B53D7858EB}">
      <dgm:prSet/>
      <dgm:spPr/>
      <dgm:t>
        <a:bodyPr/>
        <a:lstStyle/>
        <a:p>
          <a:endParaRPr lang="en-GB">
            <a:latin typeface="NikoshBAN" pitchFamily="2" charset="0"/>
            <a:cs typeface="NikoshBAN" pitchFamily="2" charset="0"/>
          </a:endParaRPr>
        </a:p>
      </dgm:t>
    </dgm:pt>
    <dgm:pt modelId="{89C2B239-D635-4720-9354-021E6152FC1B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নবায়নযোগ্য</a:t>
          </a:r>
          <a:endParaRPr lang="en-GB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2EFFF18-1DAC-43C8-8839-83A138BAB559}" type="parTrans" cxnId="{59101A39-C743-431B-B7D6-E274827B5008}">
      <dgm:prSet/>
      <dgm:spPr/>
      <dgm:t>
        <a:bodyPr/>
        <a:lstStyle/>
        <a:p>
          <a:endParaRPr lang="en-GB"/>
        </a:p>
      </dgm:t>
    </dgm:pt>
    <dgm:pt modelId="{EE3D5E4C-12D1-4329-9559-5D4BBCEF681D}" type="sibTrans" cxnId="{59101A39-C743-431B-B7D6-E274827B5008}">
      <dgm:prSet/>
      <dgm:spPr/>
      <dgm:t>
        <a:bodyPr/>
        <a:lstStyle/>
        <a:p>
          <a:endParaRPr lang="en-GB">
            <a:latin typeface="NikoshBAN" pitchFamily="2" charset="0"/>
            <a:cs typeface="NikoshBAN" pitchFamily="2" charset="0"/>
          </a:endParaRPr>
        </a:p>
      </dgm:t>
    </dgm:pt>
    <dgm:pt modelId="{7F6CDDA6-DAB4-4B5A-97FF-C9E48B62676D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অনবায়নযো</a:t>
          </a:r>
          <a:r>
            <a:rPr lang="en-US" sz="28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গ্য</a:t>
          </a:r>
          <a:endParaRPr lang="en-GB" sz="3200" dirty="0">
            <a:latin typeface="NikoshBAN" pitchFamily="2" charset="0"/>
            <a:cs typeface="NikoshBAN" pitchFamily="2" charset="0"/>
          </a:endParaRPr>
        </a:p>
      </dgm:t>
    </dgm:pt>
    <dgm:pt modelId="{CF4CB3FF-8686-4AFE-86B3-2D4F4B21E381}" type="parTrans" cxnId="{CD268B76-0C1B-4A65-B494-B2EE5542C74E}">
      <dgm:prSet/>
      <dgm:spPr/>
      <dgm:t>
        <a:bodyPr/>
        <a:lstStyle/>
        <a:p>
          <a:endParaRPr lang="en-GB"/>
        </a:p>
      </dgm:t>
    </dgm:pt>
    <dgm:pt modelId="{CC83112C-536A-4824-9876-3167D3762797}" type="sibTrans" cxnId="{CD268B76-0C1B-4A65-B494-B2EE5542C74E}">
      <dgm:prSet/>
      <dgm:spPr/>
      <dgm:t>
        <a:bodyPr/>
        <a:lstStyle/>
        <a:p>
          <a:endParaRPr lang="en-GB">
            <a:latin typeface="NikoshBAN" pitchFamily="2" charset="0"/>
            <a:cs typeface="NikoshBAN" pitchFamily="2" charset="0"/>
          </a:endParaRPr>
        </a:p>
      </dgm:t>
    </dgm:pt>
    <dgm:pt modelId="{57FD716D-FB6E-412F-9C6E-B8E4671FEFDE}" type="pres">
      <dgm:prSet presAssocID="{B146BCB4-D7D1-4AE3-9536-9A4BE02C08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E7C8F4-FD5B-428F-8E73-FAB6EC616689}" type="pres">
      <dgm:prSet presAssocID="{72DFE40A-DAB8-4B7B-AB7B-B0F90169EA1D}" presName="node" presStyleLbl="node1" presStyleIdx="0" presStyleCnt="3" custScaleY="124407" custRadScaleRad="99413" custRadScaleInc="-14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C99FD1-3666-45BB-9077-65E1042464EF}" type="pres">
      <dgm:prSet presAssocID="{DC704CFB-1770-4B04-B149-58E0D8510044}" presName="sibTrans" presStyleLbl="sibTrans2D1" presStyleIdx="0" presStyleCnt="3"/>
      <dgm:spPr/>
      <dgm:t>
        <a:bodyPr/>
        <a:lstStyle/>
        <a:p>
          <a:endParaRPr lang="en-GB"/>
        </a:p>
      </dgm:t>
    </dgm:pt>
    <dgm:pt modelId="{FC475804-3D9C-41FC-BB04-BC9D252E73A2}" type="pres">
      <dgm:prSet presAssocID="{DC704CFB-1770-4B04-B149-58E0D8510044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A5012DB8-BC59-4390-B16B-ABD603D924B2}" type="pres">
      <dgm:prSet presAssocID="{89C2B239-D635-4720-9354-021E6152FC1B}" presName="node" presStyleLbl="node1" presStyleIdx="1" presStyleCnt="3" custScaleX="123062" custRadScaleRad="106692" custRadScaleInc="-60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97C9F4-5809-47B9-8EB1-807C091DCF5C}" type="pres">
      <dgm:prSet presAssocID="{EE3D5E4C-12D1-4329-9559-5D4BBCEF681D}" presName="sibTrans" presStyleLbl="sibTrans2D1" presStyleIdx="1" presStyleCnt="3"/>
      <dgm:spPr/>
      <dgm:t>
        <a:bodyPr/>
        <a:lstStyle/>
        <a:p>
          <a:endParaRPr lang="en-GB"/>
        </a:p>
      </dgm:t>
    </dgm:pt>
    <dgm:pt modelId="{AFE50EB2-8871-4F42-80B0-35B45B33B7BD}" type="pres">
      <dgm:prSet presAssocID="{EE3D5E4C-12D1-4329-9559-5D4BBCEF681D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59D1CF5B-1289-4810-ABDC-B87830527F2E}" type="pres">
      <dgm:prSet presAssocID="{7F6CDDA6-DAB4-4B5A-97FF-C9E48B62676D}" presName="node" presStyleLbl="node1" presStyleIdx="2" presStyleCnt="3" custScaleX="106059" custRadScaleRad="101581" custRadScaleInc="2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69BCF79-984B-41EF-B15D-D44A6E89ECC5}" type="pres">
      <dgm:prSet presAssocID="{CC83112C-536A-4824-9876-3167D3762797}" presName="sibTrans" presStyleLbl="sibTrans2D1" presStyleIdx="2" presStyleCnt="3"/>
      <dgm:spPr/>
      <dgm:t>
        <a:bodyPr/>
        <a:lstStyle/>
        <a:p>
          <a:endParaRPr lang="en-GB"/>
        </a:p>
      </dgm:t>
    </dgm:pt>
    <dgm:pt modelId="{44E36D59-D80B-464C-820A-C973D760D1CF}" type="pres">
      <dgm:prSet presAssocID="{CC83112C-536A-4824-9876-3167D3762797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8411EB0-19A9-4FE2-95B8-72B53D7858EB}" srcId="{B146BCB4-D7D1-4AE3-9536-9A4BE02C08D8}" destId="{72DFE40A-DAB8-4B7B-AB7B-B0F90169EA1D}" srcOrd="0" destOrd="0" parTransId="{FE5B1BF2-C0DA-4BCE-8995-A6734F138F89}" sibTransId="{DC704CFB-1770-4B04-B149-58E0D8510044}"/>
    <dgm:cxn modelId="{3F70AD29-B0AF-4705-AFD6-05541211CB5F}" type="presOf" srcId="{7F6CDDA6-DAB4-4B5A-97FF-C9E48B62676D}" destId="{59D1CF5B-1289-4810-ABDC-B87830527F2E}" srcOrd="0" destOrd="0" presId="urn:microsoft.com/office/officeart/2005/8/layout/cycle7"/>
    <dgm:cxn modelId="{F7A40C21-81A3-47B8-82AE-4196E27A0174}" type="presOf" srcId="{89C2B239-D635-4720-9354-021E6152FC1B}" destId="{A5012DB8-BC59-4390-B16B-ABD603D924B2}" srcOrd="0" destOrd="0" presId="urn:microsoft.com/office/officeart/2005/8/layout/cycle7"/>
    <dgm:cxn modelId="{952E1CF4-4E57-4956-A9D5-22A68BC777EC}" type="presOf" srcId="{CC83112C-536A-4824-9876-3167D3762797}" destId="{44E36D59-D80B-464C-820A-C973D760D1CF}" srcOrd="1" destOrd="0" presId="urn:microsoft.com/office/officeart/2005/8/layout/cycle7"/>
    <dgm:cxn modelId="{10BF9A6C-5699-4570-92CA-AA33A63E9ED5}" type="presOf" srcId="{CC83112C-536A-4824-9876-3167D3762797}" destId="{C69BCF79-984B-41EF-B15D-D44A6E89ECC5}" srcOrd="0" destOrd="0" presId="urn:microsoft.com/office/officeart/2005/8/layout/cycle7"/>
    <dgm:cxn modelId="{6C3B8E88-72E6-48C1-93C0-E1042C426B70}" type="presOf" srcId="{EE3D5E4C-12D1-4329-9559-5D4BBCEF681D}" destId="{4D97C9F4-5809-47B9-8EB1-807C091DCF5C}" srcOrd="0" destOrd="0" presId="urn:microsoft.com/office/officeart/2005/8/layout/cycle7"/>
    <dgm:cxn modelId="{020264A5-BF5D-41E2-8E57-41E15683D0F5}" type="presOf" srcId="{DC704CFB-1770-4B04-B149-58E0D8510044}" destId="{BFC99FD1-3666-45BB-9077-65E1042464EF}" srcOrd="0" destOrd="0" presId="urn:microsoft.com/office/officeart/2005/8/layout/cycle7"/>
    <dgm:cxn modelId="{FFAD1103-EE20-421D-8202-03BB628A7B96}" type="presOf" srcId="{DC704CFB-1770-4B04-B149-58E0D8510044}" destId="{FC475804-3D9C-41FC-BB04-BC9D252E73A2}" srcOrd="1" destOrd="0" presId="urn:microsoft.com/office/officeart/2005/8/layout/cycle7"/>
    <dgm:cxn modelId="{A83529E9-E281-46BA-83CA-15BAD92DB2D5}" type="presOf" srcId="{B146BCB4-D7D1-4AE3-9536-9A4BE02C08D8}" destId="{57FD716D-FB6E-412F-9C6E-B8E4671FEFDE}" srcOrd="0" destOrd="0" presId="urn:microsoft.com/office/officeart/2005/8/layout/cycle7"/>
    <dgm:cxn modelId="{7E56FB8F-9B18-4366-8FD7-C88F0E411D7F}" type="presOf" srcId="{EE3D5E4C-12D1-4329-9559-5D4BBCEF681D}" destId="{AFE50EB2-8871-4F42-80B0-35B45B33B7BD}" srcOrd="1" destOrd="0" presId="urn:microsoft.com/office/officeart/2005/8/layout/cycle7"/>
    <dgm:cxn modelId="{59101A39-C743-431B-B7D6-E274827B5008}" srcId="{B146BCB4-D7D1-4AE3-9536-9A4BE02C08D8}" destId="{89C2B239-D635-4720-9354-021E6152FC1B}" srcOrd="1" destOrd="0" parTransId="{D2EFFF18-1DAC-43C8-8839-83A138BAB559}" sibTransId="{EE3D5E4C-12D1-4329-9559-5D4BBCEF681D}"/>
    <dgm:cxn modelId="{86540A8F-4638-441A-BE5F-5D2322475071}" type="presOf" srcId="{72DFE40A-DAB8-4B7B-AB7B-B0F90169EA1D}" destId="{F8E7C8F4-FD5B-428F-8E73-FAB6EC616689}" srcOrd="0" destOrd="0" presId="urn:microsoft.com/office/officeart/2005/8/layout/cycle7"/>
    <dgm:cxn modelId="{CD268B76-0C1B-4A65-B494-B2EE5542C74E}" srcId="{B146BCB4-D7D1-4AE3-9536-9A4BE02C08D8}" destId="{7F6CDDA6-DAB4-4B5A-97FF-C9E48B62676D}" srcOrd="2" destOrd="0" parTransId="{CF4CB3FF-8686-4AFE-86B3-2D4F4B21E381}" sibTransId="{CC83112C-536A-4824-9876-3167D3762797}"/>
    <dgm:cxn modelId="{BBF6E264-8CD6-4479-9AFC-F9D485203423}" type="presParOf" srcId="{57FD716D-FB6E-412F-9C6E-B8E4671FEFDE}" destId="{F8E7C8F4-FD5B-428F-8E73-FAB6EC616689}" srcOrd="0" destOrd="0" presId="urn:microsoft.com/office/officeart/2005/8/layout/cycle7"/>
    <dgm:cxn modelId="{C141DFF9-769A-4720-B898-A299D0D0F168}" type="presParOf" srcId="{57FD716D-FB6E-412F-9C6E-B8E4671FEFDE}" destId="{BFC99FD1-3666-45BB-9077-65E1042464EF}" srcOrd="1" destOrd="0" presId="urn:microsoft.com/office/officeart/2005/8/layout/cycle7"/>
    <dgm:cxn modelId="{491C4C43-C6FA-42D8-9E31-4DDB2085F971}" type="presParOf" srcId="{BFC99FD1-3666-45BB-9077-65E1042464EF}" destId="{FC475804-3D9C-41FC-BB04-BC9D252E73A2}" srcOrd="0" destOrd="0" presId="urn:microsoft.com/office/officeart/2005/8/layout/cycle7"/>
    <dgm:cxn modelId="{D7DE2900-9D77-41D4-8CA9-5BEB82179E20}" type="presParOf" srcId="{57FD716D-FB6E-412F-9C6E-B8E4671FEFDE}" destId="{A5012DB8-BC59-4390-B16B-ABD603D924B2}" srcOrd="2" destOrd="0" presId="urn:microsoft.com/office/officeart/2005/8/layout/cycle7"/>
    <dgm:cxn modelId="{5223F873-F484-4CAB-8579-ECDB8D044774}" type="presParOf" srcId="{57FD716D-FB6E-412F-9C6E-B8E4671FEFDE}" destId="{4D97C9F4-5809-47B9-8EB1-807C091DCF5C}" srcOrd="3" destOrd="0" presId="urn:microsoft.com/office/officeart/2005/8/layout/cycle7"/>
    <dgm:cxn modelId="{F3881988-2150-4486-B217-6536858E57D0}" type="presParOf" srcId="{4D97C9F4-5809-47B9-8EB1-807C091DCF5C}" destId="{AFE50EB2-8871-4F42-80B0-35B45B33B7BD}" srcOrd="0" destOrd="0" presId="urn:microsoft.com/office/officeart/2005/8/layout/cycle7"/>
    <dgm:cxn modelId="{5AFF7AF4-ECB5-45FF-BDC1-56EDC162DCDA}" type="presParOf" srcId="{57FD716D-FB6E-412F-9C6E-B8E4671FEFDE}" destId="{59D1CF5B-1289-4810-ABDC-B87830527F2E}" srcOrd="4" destOrd="0" presId="urn:microsoft.com/office/officeart/2005/8/layout/cycle7"/>
    <dgm:cxn modelId="{EAEB22EE-CA9B-4E9A-8986-DAF5554419C4}" type="presParOf" srcId="{57FD716D-FB6E-412F-9C6E-B8E4671FEFDE}" destId="{C69BCF79-984B-41EF-B15D-D44A6E89ECC5}" srcOrd="5" destOrd="0" presId="urn:microsoft.com/office/officeart/2005/8/layout/cycle7"/>
    <dgm:cxn modelId="{EE624800-60BC-4058-AA36-B340BB8AFAF0}" type="presParOf" srcId="{C69BCF79-984B-41EF-B15D-D44A6E89ECC5}" destId="{44E36D59-D80B-464C-820A-C973D760D1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59CBE-2A8A-4EB8-BB0B-615A19760D2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288BB8-4BF0-4E1D-BF52-C7238BB7D5BA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অনবায়নযোগ্য</a:t>
          </a:r>
        </a:p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B94D000E-3778-47A1-A9FC-CD9DFF8BCEAD}" type="parTrans" cxnId="{D62349A3-C5C0-40A5-82A7-5E09606013A4}">
      <dgm:prSet/>
      <dgm:spPr/>
      <dgm:t>
        <a:bodyPr/>
        <a:lstStyle/>
        <a:p>
          <a:endParaRPr lang="en-GB"/>
        </a:p>
      </dgm:t>
    </dgm:pt>
    <dgm:pt modelId="{B2BC205B-637A-446E-9144-14006F78D8F6}" type="sibTrans" cxnId="{D62349A3-C5C0-40A5-82A7-5E09606013A4}">
      <dgm:prSet/>
      <dgm:spPr/>
      <dgm:t>
        <a:bodyPr/>
        <a:lstStyle/>
        <a:p>
          <a:endParaRPr lang="en-GB"/>
        </a:p>
      </dgm:t>
    </dgm:pt>
    <dgm:pt modelId="{64C47286-3DA4-4E8A-B548-60E0DB5EFAF7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নিউক্লিয়ার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771F3744-CACC-4FAC-9039-1DDD49AFEACE}" type="parTrans" cxnId="{E0B597EB-D01D-4DF2-BCE3-63C44B290F6B}">
      <dgm:prSet/>
      <dgm:spPr/>
      <dgm:t>
        <a:bodyPr/>
        <a:lstStyle/>
        <a:p>
          <a:endParaRPr lang="en-GB"/>
        </a:p>
      </dgm:t>
    </dgm:pt>
    <dgm:pt modelId="{A98ABAD4-7E3A-433B-934F-0BEDA7A2382D}" type="sibTrans" cxnId="{E0B597EB-D01D-4DF2-BCE3-63C44B290F6B}">
      <dgm:prSet/>
      <dgm:spPr/>
      <dgm:t>
        <a:bodyPr/>
        <a:lstStyle/>
        <a:p>
          <a:endParaRPr lang="en-GB"/>
        </a:p>
      </dgm:t>
    </dgm:pt>
    <dgm:pt modelId="{0FBE7FC0-8F14-4028-8A6D-DEFA72E71CA9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কয়লা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B02168F7-F372-41B6-951D-7F3376A91E20}" type="parTrans" cxnId="{C6584001-B124-4180-BF6A-F0F49CC67D08}">
      <dgm:prSet/>
      <dgm:spPr/>
      <dgm:t>
        <a:bodyPr/>
        <a:lstStyle/>
        <a:p>
          <a:endParaRPr lang="en-GB"/>
        </a:p>
      </dgm:t>
    </dgm:pt>
    <dgm:pt modelId="{1B38D742-22D6-412D-9E7D-825F5A294AC2}" type="sibTrans" cxnId="{C6584001-B124-4180-BF6A-F0F49CC67D08}">
      <dgm:prSet/>
      <dgm:spPr/>
      <dgm:t>
        <a:bodyPr/>
        <a:lstStyle/>
        <a:p>
          <a:endParaRPr lang="en-GB"/>
        </a:p>
      </dgm:t>
    </dgm:pt>
    <dgm:pt modelId="{F559F8A5-BF27-48B3-A28A-D5D7F0693E9F}">
      <dgm:prSet phldrT="[Text]" custT="1"/>
      <dgm:spPr>
        <a:solidFill>
          <a:schemeClr val="bg1">
            <a:lumMod val="95000"/>
            <a:alpha val="5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তেল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3921E83-21E3-4A21-B0FC-D5A7CB05EB60}" type="parTrans" cxnId="{76B42AEE-643B-46B7-8AAD-384FC5B97565}">
      <dgm:prSet/>
      <dgm:spPr/>
      <dgm:t>
        <a:bodyPr/>
        <a:lstStyle/>
        <a:p>
          <a:endParaRPr lang="en-GB"/>
        </a:p>
      </dgm:t>
    </dgm:pt>
    <dgm:pt modelId="{22ECA979-102D-4183-9327-B136BDE48619}" type="sibTrans" cxnId="{76B42AEE-643B-46B7-8AAD-384FC5B97565}">
      <dgm:prSet/>
      <dgm:spPr/>
      <dgm:t>
        <a:bodyPr/>
        <a:lstStyle/>
        <a:p>
          <a:endParaRPr lang="en-GB"/>
        </a:p>
      </dgm:t>
    </dgm:pt>
    <dgm:pt modelId="{B6439464-6E43-43E7-9ACE-1A9DB1CA4880}">
      <dgm:prSet phldrT="[Text]" custT="1"/>
      <dgm:spPr>
        <a:solidFill>
          <a:schemeClr val="accent2">
            <a:lumMod val="50000"/>
            <a:alpha val="5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গ্যাস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1052DFE2-D65B-4BE1-9677-0C2EE60944CC}" type="parTrans" cxnId="{3906B80F-AE11-4A5B-B28B-912BD2B63FCB}">
      <dgm:prSet/>
      <dgm:spPr/>
      <dgm:t>
        <a:bodyPr/>
        <a:lstStyle/>
        <a:p>
          <a:endParaRPr lang="en-GB"/>
        </a:p>
      </dgm:t>
    </dgm:pt>
    <dgm:pt modelId="{0C54DA6B-4526-4D96-B12A-BBF38A342BC4}" type="sibTrans" cxnId="{3906B80F-AE11-4A5B-B28B-912BD2B63FCB}">
      <dgm:prSet/>
      <dgm:spPr/>
      <dgm:t>
        <a:bodyPr/>
        <a:lstStyle/>
        <a:p>
          <a:endParaRPr lang="en-GB"/>
        </a:p>
      </dgm:t>
    </dgm:pt>
    <dgm:pt modelId="{30A6407D-35BC-4D4A-823D-AB57D6F1E817}" type="pres">
      <dgm:prSet presAssocID="{5EF59CBE-2A8A-4EB8-BB0B-615A19760D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FE1A77-6B1A-4397-BBAF-DC2306DC680B}" type="pres">
      <dgm:prSet presAssocID="{5EF59CBE-2A8A-4EB8-BB0B-615A19760D23}" presName="radial" presStyleCnt="0">
        <dgm:presLayoutVars>
          <dgm:animLvl val="ctr"/>
        </dgm:presLayoutVars>
      </dgm:prSet>
      <dgm:spPr/>
    </dgm:pt>
    <dgm:pt modelId="{E057F1EA-19B7-4FA4-BCCE-33F4757FBA36}" type="pres">
      <dgm:prSet presAssocID="{78288BB8-4BF0-4E1D-BF52-C7238BB7D5BA}" presName="centerShape" presStyleLbl="vennNode1" presStyleIdx="0" presStyleCnt="5" custScaleX="107458" custScaleY="102022"/>
      <dgm:spPr/>
      <dgm:t>
        <a:bodyPr/>
        <a:lstStyle/>
        <a:p>
          <a:endParaRPr lang="en-GB"/>
        </a:p>
      </dgm:t>
    </dgm:pt>
    <dgm:pt modelId="{908FA7D7-F68D-4C63-BF42-487896A28CC2}" type="pres">
      <dgm:prSet presAssocID="{64C47286-3DA4-4E8A-B548-60E0DB5EFAF7}" presName="node" presStyleLbl="vennNode1" presStyleIdx="1" presStyleCnt="5" custScaleX="1793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D6F7B8-E3A8-4AB8-9CC3-27DD964494AF}" type="pres">
      <dgm:prSet presAssocID="{0FBE7FC0-8F14-4028-8A6D-DEFA72E71CA9}" presName="node" presStyleLbl="vennNode1" presStyleIdx="2" presStyleCnt="5" custScaleX="203817" custRadScaleRad="125891" custRadScaleInc="21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C7D460-D577-4353-A184-46E55BADE01E}" type="pres">
      <dgm:prSet presAssocID="{B6439464-6E43-43E7-9ACE-1A9DB1CA4880}" presName="node" presStyleLbl="vennNode1" presStyleIdx="3" presStyleCnt="5" custScaleX="167957" custRadScaleRad="96123" custRadScaleInc="-4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D0E355-DAC5-4DAE-8086-1B2B531388FE}" type="pres">
      <dgm:prSet presAssocID="{F559F8A5-BF27-48B3-A28A-D5D7F0693E9F}" presName="node" presStyleLbl="vennNode1" presStyleIdx="4" presStyleCnt="5" custScaleX="227747" custScaleY="110873" custRadScaleRad="118261" custRadScaleInc="-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55F86C3-998D-4CA9-BECD-9FD2FA4E72C5}" type="presOf" srcId="{F559F8A5-BF27-48B3-A28A-D5D7F0693E9F}" destId="{ACD0E355-DAC5-4DAE-8086-1B2B531388FE}" srcOrd="0" destOrd="0" presId="urn:microsoft.com/office/officeart/2005/8/layout/radial3"/>
    <dgm:cxn modelId="{E3C4E06A-C029-4735-9219-06B95188DF59}" type="presOf" srcId="{0FBE7FC0-8F14-4028-8A6D-DEFA72E71CA9}" destId="{6BD6F7B8-E3A8-4AB8-9CC3-27DD964494AF}" srcOrd="0" destOrd="0" presId="urn:microsoft.com/office/officeart/2005/8/layout/radial3"/>
    <dgm:cxn modelId="{5C4955F1-113C-4FC1-97F5-E3B872C62DC3}" type="presOf" srcId="{B6439464-6E43-43E7-9ACE-1A9DB1CA4880}" destId="{1EC7D460-D577-4353-A184-46E55BADE01E}" srcOrd="0" destOrd="0" presId="urn:microsoft.com/office/officeart/2005/8/layout/radial3"/>
    <dgm:cxn modelId="{C6584001-B124-4180-BF6A-F0F49CC67D08}" srcId="{78288BB8-4BF0-4E1D-BF52-C7238BB7D5BA}" destId="{0FBE7FC0-8F14-4028-8A6D-DEFA72E71CA9}" srcOrd="1" destOrd="0" parTransId="{B02168F7-F372-41B6-951D-7F3376A91E20}" sibTransId="{1B38D742-22D6-412D-9E7D-825F5A294AC2}"/>
    <dgm:cxn modelId="{0DC46600-F64D-48FF-A798-EE178D25BAA8}" type="presOf" srcId="{5EF59CBE-2A8A-4EB8-BB0B-615A19760D23}" destId="{30A6407D-35BC-4D4A-823D-AB57D6F1E817}" srcOrd="0" destOrd="0" presId="urn:microsoft.com/office/officeart/2005/8/layout/radial3"/>
    <dgm:cxn modelId="{F7DDB928-138F-49C7-A485-7D4CE0A49C48}" type="presOf" srcId="{64C47286-3DA4-4E8A-B548-60E0DB5EFAF7}" destId="{908FA7D7-F68D-4C63-BF42-487896A28CC2}" srcOrd="0" destOrd="0" presId="urn:microsoft.com/office/officeart/2005/8/layout/radial3"/>
    <dgm:cxn modelId="{D62349A3-C5C0-40A5-82A7-5E09606013A4}" srcId="{5EF59CBE-2A8A-4EB8-BB0B-615A19760D23}" destId="{78288BB8-4BF0-4E1D-BF52-C7238BB7D5BA}" srcOrd="0" destOrd="0" parTransId="{B94D000E-3778-47A1-A9FC-CD9DFF8BCEAD}" sibTransId="{B2BC205B-637A-446E-9144-14006F78D8F6}"/>
    <dgm:cxn modelId="{E0B597EB-D01D-4DF2-BCE3-63C44B290F6B}" srcId="{78288BB8-4BF0-4E1D-BF52-C7238BB7D5BA}" destId="{64C47286-3DA4-4E8A-B548-60E0DB5EFAF7}" srcOrd="0" destOrd="0" parTransId="{771F3744-CACC-4FAC-9039-1DDD49AFEACE}" sibTransId="{A98ABAD4-7E3A-433B-934F-0BEDA7A2382D}"/>
    <dgm:cxn modelId="{76B42AEE-643B-46B7-8AAD-384FC5B97565}" srcId="{78288BB8-4BF0-4E1D-BF52-C7238BB7D5BA}" destId="{F559F8A5-BF27-48B3-A28A-D5D7F0693E9F}" srcOrd="3" destOrd="0" parTransId="{D3921E83-21E3-4A21-B0FC-D5A7CB05EB60}" sibTransId="{22ECA979-102D-4183-9327-B136BDE48619}"/>
    <dgm:cxn modelId="{0BE4FAD2-94A3-4DD5-88D6-1D8E2A393A58}" type="presOf" srcId="{78288BB8-4BF0-4E1D-BF52-C7238BB7D5BA}" destId="{E057F1EA-19B7-4FA4-BCCE-33F4757FBA36}" srcOrd="0" destOrd="0" presId="urn:microsoft.com/office/officeart/2005/8/layout/radial3"/>
    <dgm:cxn modelId="{3906B80F-AE11-4A5B-B28B-912BD2B63FCB}" srcId="{78288BB8-4BF0-4E1D-BF52-C7238BB7D5BA}" destId="{B6439464-6E43-43E7-9ACE-1A9DB1CA4880}" srcOrd="2" destOrd="0" parTransId="{1052DFE2-D65B-4BE1-9677-0C2EE60944CC}" sibTransId="{0C54DA6B-4526-4D96-B12A-BBF38A342BC4}"/>
    <dgm:cxn modelId="{0433C412-4D56-4E09-98FC-2ECB847D74E6}" type="presParOf" srcId="{30A6407D-35BC-4D4A-823D-AB57D6F1E817}" destId="{ECFE1A77-6B1A-4397-BBAF-DC2306DC680B}" srcOrd="0" destOrd="0" presId="urn:microsoft.com/office/officeart/2005/8/layout/radial3"/>
    <dgm:cxn modelId="{9A0DDBD4-5B0A-49DA-BB48-AD985044FEB1}" type="presParOf" srcId="{ECFE1A77-6B1A-4397-BBAF-DC2306DC680B}" destId="{E057F1EA-19B7-4FA4-BCCE-33F4757FBA36}" srcOrd="0" destOrd="0" presId="urn:microsoft.com/office/officeart/2005/8/layout/radial3"/>
    <dgm:cxn modelId="{DF9732E1-8744-4CC2-BD6D-DA149C5AD73F}" type="presParOf" srcId="{ECFE1A77-6B1A-4397-BBAF-DC2306DC680B}" destId="{908FA7D7-F68D-4C63-BF42-487896A28CC2}" srcOrd="1" destOrd="0" presId="urn:microsoft.com/office/officeart/2005/8/layout/radial3"/>
    <dgm:cxn modelId="{3F3E4DF5-318D-4D96-BA28-C335E75B4000}" type="presParOf" srcId="{ECFE1A77-6B1A-4397-BBAF-DC2306DC680B}" destId="{6BD6F7B8-E3A8-4AB8-9CC3-27DD964494AF}" srcOrd="2" destOrd="0" presId="urn:microsoft.com/office/officeart/2005/8/layout/radial3"/>
    <dgm:cxn modelId="{B5DB4FF6-3A7F-471D-9CD4-2A7D6C69E932}" type="presParOf" srcId="{ECFE1A77-6B1A-4397-BBAF-DC2306DC680B}" destId="{1EC7D460-D577-4353-A184-46E55BADE01E}" srcOrd="3" destOrd="0" presId="urn:microsoft.com/office/officeart/2005/8/layout/radial3"/>
    <dgm:cxn modelId="{C42AD8F0-1B71-49A1-8F27-D482FB25C8D1}" type="presParOf" srcId="{ECFE1A77-6B1A-4397-BBAF-DC2306DC680B}" destId="{ACD0E355-DAC5-4DAE-8086-1B2B531388F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879A0E-03F3-4E76-B0B6-B1DA6EA804F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B95D92-D42A-43B6-80B3-E6BED06EA214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নবায়নযোগ্য</a:t>
          </a:r>
        </a:p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শক্তি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27986D2B-B5DF-44E8-BFA1-170003978319}" type="parTrans" cxnId="{2A05B093-EDA4-4814-B225-F78F2D91E997}">
      <dgm:prSet/>
      <dgm:spPr/>
      <dgm:t>
        <a:bodyPr/>
        <a:lstStyle/>
        <a:p>
          <a:endParaRPr lang="en-GB"/>
        </a:p>
      </dgm:t>
    </dgm:pt>
    <dgm:pt modelId="{935D42CB-2025-44A9-9589-78584B22AE73}" type="sibTrans" cxnId="{2A05B093-EDA4-4814-B225-F78F2D91E997}">
      <dgm:prSet/>
      <dgm:spPr/>
      <dgm:t>
        <a:bodyPr/>
        <a:lstStyle/>
        <a:p>
          <a:endParaRPr lang="en-GB"/>
        </a:p>
      </dgm:t>
    </dgm:pt>
    <dgm:pt modelId="{1403ED4A-CA2E-4920-9E4D-00EA9531E390}">
      <dgm:prSet phldrT="[Text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বায়োমাস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96458C1A-026C-48D0-AD3B-EBFC9E33EA12}" type="parTrans" cxnId="{B916D3A2-9221-407A-AC00-AF1288EF35DF}">
      <dgm:prSet/>
      <dgm:spPr/>
      <dgm:t>
        <a:bodyPr/>
        <a:lstStyle/>
        <a:p>
          <a:endParaRPr lang="en-GB"/>
        </a:p>
      </dgm:t>
    </dgm:pt>
    <dgm:pt modelId="{A3624D43-39EF-434D-A557-7B21ABE14B3A}" type="sibTrans" cxnId="{B916D3A2-9221-407A-AC00-AF1288EF35DF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AE8B6BE4-16CD-4E43-844F-1FECEFECB964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জিওথার্মাল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CACBCCA2-845F-4691-99AC-63242FD02A85}" type="parTrans" cxnId="{A3703AD6-26FE-4B2E-815C-13779769EB96}">
      <dgm:prSet/>
      <dgm:spPr/>
      <dgm:t>
        <a:bodyPr/>
        <a:lstStyle/>
        <a:p>
          <a:endParaRPr lang="en-GB"/>
        </a:p>
      </dgm:t>
    </dgm:pt>
    <dgm:pt modelId="{58CE676E-8372-485A-BC0A-4050AD0EDD26}" type="sibTrans" cxnId="{A3703AD6-26FE-4B2E-815C-13779769EB96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FEBE941B-D90C-4C03-8FC4-66E228C6406F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বায়ুশক্তি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799C5343-9061-4CBE-9262-E33BFCDE902B}" type="parTrans" cxnId="{29A42AB8-24C5-4527-B160-DC25E18E6724}">
      <dgm:prSet/>
      <dgm:spPr/>
      <dgm:t>
        <a:bodyPr/>
        <a:lstStyle/>
        <a:p>
          <a:endParaRPr lang="en-GB"/>
        </a:p>
      </dgm:t>
    </dgm:pt>
    <dgm:pt modelId="{0A68902A-FDD7-4C05-83FA-EC5630109E25}" type="sibTrans" cxnId="{29A42AB8-24C5-4527-B160-DC25E18E6724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2FE8798C-D46F-49AB-A4E0-E6D88A5CC04E}">
      <dgm:prSet phldrT="[Text]" custT="1"/>
      <dgm:spPr>
        <a:solidFill>
          <a:srgbClr val="FF000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সৌরশক্তি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0E5A2EC8-35AA-4682-BA5D-D60ADFF9B9E5}" type="parTrans" cxnId="{47ECD242-0EAA-4131-8F19-A30798749D45}">
      <dgm:prSet/>
      <dgm:spPr/>
      <dgm:t>
        <a:bodyPr/>
        <a:lstStyle/>
        <a:p>
          <a:endParaRPr lang="en-GB"/>
        </a:p>
      </dgm:t>
    </dgm:pt>
    <dgm:pt modelId="{17CB41B0-A1F0-4870-80BA-DDB0F2D68A98}" type="sibTrans" cxnId="{47ECD242-0EAA-4131-8F19-A30798749D45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FFA54FCB-13C3-4842-B705-5180957350A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জলবিদ্যুৎ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903C78A-46D1-4BE4-9FD5-AFCCC87FC412}" type="parTrans" cxnId="{1070DC7B-28C3-49EB-ABED-13688AC43B7D}">
      <dgm:prSet/>
      <dgm:spPr/>
      <dgm:t>
        <a:bodyPr/>
        <a:lstStyle/>
        <a:p>
          <a:endParaRPr lang="en-GB"/>
        </a:p>
      </dgm:t>
    </dgm:pt>
    <dgm:pt modelId="{37ECFF35-2DA6-4A54-8E83-092F8EA3A05C}" type="sibTrans" cxnId="{1070DC7B-28C3-49EB-ABED-13688AC43B7D}">
      <dgm:prSet/>
      <dgm:spPr/>
      <dgm:t>
        <a:bodyPr/>
        <a:lstStyle/>
        <a:p>
          <a:endParaRPr lang="en-GB" sz="3600"/>
        </a:p>
      </dgm:t>
    </dgm:pt>
    <dgm:pt modelId="{F2D6ABC8-37CF-4A83-A8EC-4DD8D4B48A2A}" type="pres">
      <dgm:prSet presAssocID="{B2879A0E-03F3-4E76-B0B6-B1DA6EA804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F8F6531-1F20-4D04-8515-A7225FB53CB1}" type="pres">
      <dgm:prSet presAssocID="{9AB95D92-D42A-43B6-80B3-E6BED06EA214}" presName="centerShape" presStyleLbl="node0" presStyleIdx="0" presStyleCnt="1" custScaleX="121643"/>
      <dgm:spPr/>
      <dgm:t>
        <a:bodyPr/>
        <a:lstStyle/>
        <a:p>
          <a:endParaRPr lang="en-GB"/>
        </a:p>
      </dgm:t>
    </dgm:pt>
    <dgm:pt modelId="{DC6CD862-B7CD-443F-ADBC-369720C29335}" type="pres">
      <dgm:prSet presAssocID="{1403ED4A-CA2E-4920-9E4D-00EA9531E390}" presName="node" presStyleLbl="node1" presStyleIdx="0" presStyleCnt="5" custScaleX="1722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7A079E-F828-4195-9DB8-3792DFDAF616}" type="pres">
      <dgm:prSet presAssocID="{1403ED4A-CA2E-4920-9E4D-00EA9531E390}" presName="dummy" presStyleCnt="0"/>
      <dgm:spPr/>
    </dgm:pt>
    <dgm:pt modelId="{23E8B666-C1EA-45B5-95FA-AD9F43D4E386}" type="pres">
      <dgm:prSet presAssocID="{A3624D43-39EF-434D-A557-7B21ABE14B3A}" presName="sibTrans" presStyleLbl="sibTrans2D1" presStyleIdx="0" presStyleCnt="5"/>
      <dgm:spPr/>
      <dgm:t>
        <a:bodyPr/>
        <a:lstStyle/>
        <a:p>
          <a:endParaRPr lang="en-GB"/>
        </a:p>
      </dgm:t>
    </dgm:pt>
    <dgm:pt modelId="{A72C7E58-780A-4FD5-8289-581E582EA1F2}" type="pres">
      <dgm:prSet presAssocID="{FFA54FCB-13C3-4842-B705-5180957350AA}" presName="node" presStyleLbl="node1" presStyleIdx="1" presStyleCnt="5" custScaleX="182755" custScaleY="89946" custRadScaleRad="107865" custRadScaleInc="67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47D18-35A7-4AEB-9D86-B9EC43A2AC97}" type="pres">
      <dgm:prSet presAssocID="{FFA54FCB-13C3-4842-B705-5180957350AA}" presName="dummy" presStyleCnt="0"/>
      <dgm:spPr/>
    </dgm:pt>
    <dgm:pt modelId="{5E320EF3-538C-4590-88CF-EC8746AD76A5}" type="pres">
      <dgm:prSet presAssocID="{37ECFF35-2DA6-4A54-8E83-092F8EA3A05C}" presName="sibTrans" presStyleLbl="sibTrans2D1" presStyleIdx="1" presStyleCnt="5"/>
      <dgm:spPr/>
      <dgm:t>
        <a:bodyPr/>
        <a:lstStyle/>
        <a:p>
          <a:endParaRPr lang="en-GB"/>
        </a:p>
      </dgm:t>
    </dgm:pt>
    <dgm:pt modelId="{513D789B-72E6-43D9-8AD3-658C6B900DD5}" type="pres">
      <dgm:prSet presAssocID="{AE8B6BE4-16CD-4E43-844F-1FECEFECB964}" presName="node" presStyleLbl="node1" presStyleIdx="2" presStyleCnt="5" custScaleX="205485" custRadScaleRad="107536" custRadScaleInc="-278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6ED0C-1F80-4A2A-9A4E-465DDDD68158}" type="pres">
      <dgm:prSet presAssocID="{AE8B6BE4-16CD-4E43-844F-1FECEFECB964}" presName="dummy" presStyleCnt="0"/>
      <dgm:spPr/>
    </dgm:pt>
    <dgm:pt modelId="{3EDF89A5-F9C3-4717-85A0-193FE3401A14}" type="pres">
      <dgm:prSet presAssocID="{58CE676E-8372-485A-BC0A-4050AD0EDD26}" presName="sibTrans" presStyleLbl="sibTrans2D1" presStyleIdx="2" presStyleCnt="5" custScaleX="100555" custScaleY="102289"/>
      <dgm:spPr/>
      <dgm:t>
        <a:bodyPr/>
        <a:lstStyle/>
        <a:p>
          <a:endParaRPr lang="en-GB"/>
        </a:p>
      </dgm:t>
    </dgm:pt>
    <dgm:pt modelId="{13A05534-1CF4-41E5-88FB-0A83D037A3C0}" type="pres">
      <dgm:prSet presAssocID="{FEBE941B-D90C-4C03-8FC4-66E228C6406F}" presName="node" presStyleLbl="node1" presStyleIdx="3" presStyleCnt="5" custScaleX="1595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67DD77-A666-426F-9EDB-454F4916F792}" type="pres">
      <dgm:prSet presAssocID="{FEBE941B-D90C-4C03-8FC4-66E228C6406F}" presName="dummy" presStyleCnt="0"/>
      <dgm:spPr/>
    </dgm:pt>
    <dgm:pt modelId="{9F02B963-5084-475B-A5C3-206AA01AFF8E}" type="pres">
      <dgm:prSet presAssocID="{0A68902A-FDD7-4C05-83FA-EC5630109E25}" presName="sibTrans" presStyleLbl="sibTrans2D1" presStyleIdx="3" presStyleCnt="5"/>
      <dgm:spPr/>
      <dgm:t>
        <a:bodyPr/>
        <a:lstStyle/>
        <a:p>
          <a:endParaRPr lang="en-GB"/>
        </a:p>
      </dgm:t>
    </dgm:pt>
    <dgm:pt modelId="{0A2E4623-9F7D-48D0-9CCE-05792F64A008}" type="pres">
      <dgm:prSet presAssocID="{2FE8798C-D46F-49AB-A4E0-E6D88A5CC04E}" presName="node" presStyleLbl="node1" presStyleIdx="4" presStyleCnt="5" custScaleX="180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FCA22B-38E6-4D5F-BD06-0AF9EDB812B8}" type="pres">
      <dgm:prSet presAssocID="{2FE8798C-D46F-49AB-A4E0-E6D88A5CC04E}" presName="dummy" presStyleCnt="0"/>
      <dgm:spPr/>
    </dgm:pt>
    <dgm:pt modelId="{315582A1-1777-406A-B827-2FAD4EE866B0}" type="pres">
      <dgm:prSet presAssocID="{17CB41B0-A1F0-4870-80BA-DDB0F2D68A98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F1140E9B-97BC-4367-B938-C947A9851421}" type="presOf" srcId="{1403ED4A-CA2E-4920-9E4D-00EA9531E390}" destId="{DC6CD862-B7CD-443F-ADBC-369720C29335}" srcOrd="0" destOrd="0" presId="urn:microsoft.com/office/officeart/2005/8/layout/radial6"/>
    <dgm:cxn modelId="{1070DC7B-28C3-49EB-ABED-13688AC43B7D}" srcId="{9AB95D92-D42A-43B6-80B3-E6BED06EA214}" destId="{FFA54FCB-13C3-4842-B705-5180957350AA}" srcOrd="1" destOrd="0" parTransId="{D903C78A-46D1-4BE4-9FD5-AFCCC87FC412}" sibTransId="{37ECFF35-2DA6-4A54-8E83-092F8EA3A05C}"/>
    <dgm:cxn modelId="{2A05B093-EDA4-4814-B225-F78F2D91E997}" srcId="{B2879A0E-03F3-4E76-B0B6-B1DA6EA804F4}" destId="{9AB95D92-D42A-43B6-80B3-E6BED06EA214}" srcOrd="0" destOrd="0" parTransId="{27986D2B-B5DF-44E8-BFA1-170003978319}" sibTransId="{935D42CB-2025-44A9-9589-78584B22AE73}"/>
    <dgm:cxn modelId="{A3703AD6-26FE-4B2E-815C-13779769EB96}" srcId="{9AB95D92-D42A-43B6-80B3-E6BED06EA214}" destId="{AE8B6BE4-16CD-4E43-844F-1FECEFECB964}" srcOrd="2" destOrd="0" parTransId="{CACBCCA2-845F-4691-99AC-63242FD02A85}" sibTransId="{58CE676E-8372-485A-BC0A-4050AD0EDD26}"/>
    <dgm:cxn modelId="{47ECD242-0EAA-4131-8F19-A30798749D45}" srcId="{9AB95D92-D42A-43B6-80B3-E6BED06EA214}" destId="{2FE8798C-D46F-49AB-A4E0-E6D88A5CC04E}" srcOrd="4" destOrd="0" parTransId="{0E5A2EC8-35AA-4682-BA5D-D60ADFF9B9E5}" sibTransId="{17CB41B0-A1F0-4870-80BA-DDB0F2D68A98}"/>
    <dgm:cxn modelId="{BF1437DF-1F85-4158-9743-15C330FAE405}" type="presOf" srcId="{AE8B6BE4-16CD-4E43-844F-1FECEFECB964}" destId="{513D789B-72E6-43D9-8AD3-658C6B900DD5}" srcOrd="0" destOrd="0" presId="urn:microsoft.com/office/officeart/2005/8/layout/radial6"/>
    <dgm:cxn modelId="{B916D3A2-9221-407A-AC00-AF1288EF35DF}" srcId="{9AB95D92-D42A-43B6-80B3-E6BED06EA214}" destId="{1403ED4A-CA2E-4920-9E4D-00EA9531E390}" srcOrd="0" destOrd="0" parTransId="{96458C1A-026C-48D0-AD3B-EBFC9E33EA12}" sibTransId="{A3624D43-39EF-434D-A557-7B21ABE14B3A}"/>
    <dgm:cxn modelId="{D52C1A3E-6C87-4FCA-9506-AA5DB9994F86}" type="presOf" srcId="{0A68902A-FDD7-4C05-83FA-EC5630109E25}" destId="{9F02B963-5084-475B-A5C3-206AA01AFF8E}" srcOrd="0" destOrd="0" presId="urn:microsoft.com/office/officeart/2005/8/layout/radial6"/>
    <dgm:cxn modelId="{FD27A62B-9776-4CD2-92AA-0A1955B85EA0}" type="presOf" srcId="{B2879A0E-03F3-4E76-B0B6-B1DA6EA804F4}" destId="{F2D6ABC8-37CF-4A83-A8EC-4DD8D4B48A2A}" srcOrd="0" destOrd="0" presId="urn:microsoft.com/office/officeart/2005/8/layout/radial6"/>
    <dgm:cxn modelId="{074300B3-4E49-422D-B015-CDFC40D20AE8}" type="presOf" srcId="{9AB95D92-D42A-43B6-80B3-E6BED06EA214}" destId="{4F8F6531-1F20-4D04-8515-A7225FB53CB1}" srcOrd="0" destOrd="0" presId="urn:microsoft.com/office/officeart/2005/8/layout/radial6"/>
    <dgm:cxn modelId="{12F57BF4-5676-49D2-853C-F367583C4128}" type="presOf" srcId="{58CE676E-8372-485A-BC0A-4050AD0EDD26}" destId="{3EDF89A5-F9C3-4717-85A0-193FE3401A14}" srcOrd="0" destOrd="0" presId="urn:microsoft.com/office/officeart/2005/8/layout/radial6"/>
    <dgm:cxn modelId="{F67FC4A8-FBCF-418C-9B6A-EAD8730C99E8}" type="presOf" srcId="{FEBE941B-D90C-4C03-8FC4-66E228C6406F}" destId="{13A05534-1CF4-41E5-88FB-0A83D037A3C0}" srcOrd="0" destOrd="0" presId="urn:microsoft.com/office/officeart/2005/8/layout/radial6"/>
    <dgm:cxn modelId="{29A42AB8-24C5-4527-B160-DC25E18E6724}" srcId="{9AB95D92-D42A-43B6-80B3-E6BED06EA214}" destId="{FEBE941B-D90C-4C03-8FC4-66E228C6406F}" srcOrd="3" destOrd="0" parTransId="{799C5343-9061-4CBE-9262-E33BFCDE902B}" sibTransId="{0A68902A-FDD7-4C05-83FA-EC5630109E25}"/>
    <dgm:cxn modelId="{395A4507-0A4E-4D4A-9174-46084ED40274}" type="presOf" srcId="{2FE8798C-D46F-49AB-A4E0-E6D88A5CC04E}" destId="{0A2E4623-9F7D-48D0-9CCE-05792F64A008}" srcOrd="0" destOrd="0" presId="urn:microsoft.com/office/officeart/2005/8/layout/radial6"/>
    <dgm:cxn modelId="{4F83CB26-F196-4AED-9B35-9B678827F760}" type="presOf" srcId="{FFA54FCB-13C3-4842-B705-5180957350AA}" destId="{A72C7E58-780A-4FD5-8289-581E582EA1F2}" srcOrd="0" destOrd="0" presId="urn:microsoft.com/office/officeart/2005/8/layout/radial6"/>
    <dgm:cxn modelId="{E3A640ED-AD9F-4EDC-9B9D-FD700598C04F}" type="presOf" srcId="{A3624D43-39EF-434D-A557-7B21ABE14B3A}" destId="{23E8B666-C1EA-45B5-95FA-AD9F43D4E386}" srcOrd="0" destOrd="0" presId="urn:microsoft.com/office/officeart/2005/8/layout/radial6"/>
    <dgm:cxn modelId="{9C6A2BF7-E3F3-45E5-9132-56F9DA7B3D02}" type="presOf" srcId="{17CB41B0-A1F0-4870-80BA-DDB0F2D68A98}" destId="{315582A1-1777-406A-B827-2FAD4EE866B0}" srcOrd="0" destOrd="0" presId="urn:microsoft.com/office/officeart/2005/8/layout/radial6"/>
    <dgm:cxn modelId="{37C1DFB2-E41E-4919-A397-00CF42DB0BEA}" type="presOf" srcId="{37ECFF35-2DA6-4A54-8E83-092F8EA3A05C}" destId="{5E320EF3-538C-4590-88CF-EC8746AD76A5}" srcOrd="0" destOrd="0" presId="urn:microsoft.com/office/officeart/2005/8/layout/radial6"/>
    <dgm:cxn modelId="{CA1A92D3-05EE-482C-BB80-8FDE8DD46C36}" type="presParOf" srcId="{F2D6ABC8-37CF-4A83-A8EC-4DD8D4B48A2A}" destId="{4F8F6531-1F20-4D04-8515-A7225FB53CB1}" srcOrd="0" destOrd="0" presId="urn:microsoft.com/office/officeart/2005/8/layout/radial6"/>
    <dgm:cxn modelId="{B5624DCA-AE26-4CA7-B948-B8FFAD173603}" type="presParOf" srcId="{F2D6ABC8-37CF-4A83-A8EC-4DD8D4B48A2A}" destId="{DC6CD862-B7CD-443F-ADBC-369720C29335}" srcOrd="1" destOrd="0" presId="urn:microsoft.com/office/officeart/2005/8/layout/radial6"/>
    <dgm:cxn modelId="{51BB92AB-900C-4919-BD14-D497489BC803}" type="presParOf" srcId="{F2D6ABC8-37CF-4A83-A8EC-4DD8D4B48A2A}" destId="{B37A079E-F828-4195-9DB8-3792DFDAF616}" srcOrd="2" destOrd="0" presId="urn:microsoft.com/office/officeart/2005/8/layout/radial6"/>
    <dgm:cxn modelId="{925A05FF-E589-4B5C-843F-D0E682362A01}" type="presParOf" srcId="{F2D6ABC8-37CF-4A83-A8EC-4DD8D4B48A2A}" destId="{23E8B666-C1EA-45B5-95FA-AD9F43D4E386}" srcOrd="3" destOrd="0" presId="urn:microsoft.com/office/officeart/2005/8/layout/radial6"/>
    <dgm:cxn modelId="{DCE01C3E-2187-4618-848B-52300B228242}" type="presParOf" srcId="{F2D6ABC8-37CF-4A83-A8EC-4DD8D4B48A2A}" destId="{A72C7E58-780A-4FD5-8289-581E582EA1F2}" srcOrd="4" destOrd="0" presId="urn:microsoft.com/office/officeart/2005/8/layout/radial6"/>
    <dgm:cxn modelId="{BFEDD683-413F-490E-8C8C-DAA0F2EFE721}" type="presParOf" srcId="{F2D6ABC8-37CF-4A83-A8EC-4DD8D4B48A2A}" destId="{30447D18-35A7-4AEB-9D86-B9EC43A2AC97}" srcOrd="5" destOrd="0" presId="urn:microsoft.com/office/officeart/2005/8/layout/radial6"/>
    <dgm:cxn modelId="{2522C055-34DE-4333-9E80-7D00BAF4A0C6}" type="presParOf" srcId="{F2D6ABC8-37CF-4A83-A8EC-4DD8D4B48A2A}" destId="{5E320EF3-538C-4590-88CF-EC8746AD76A5}" srcOrd="6" destOrd="0" presId="urn:microsoft.com/office/officeart/2005/8/layout/radial6"/>
    <dgm:cxn modelId="{7F5830DC-166E-4730-9F3F-895D3C31E06D}" type="presParOf" srcId="{F2D6ABC8-37CF-4A83-A8EC-4DD8D4B48A2A}" destId="{513D789B-72E6-43D9-8AD3-658C6B900DD5}" srcOrd="7" destOrd="0" presId="urn:microsoft.com/office/officeart/2005/8/layout/radial6"/>
    <dgm:cxn modelId="{AE463766-9F17-46D1-9553-CEEE7EBDEFA3}" type="presParOf" srcId="{F2D6ABC8-37CF-4A83-A8EC-4DD8D4B48A2A}" destId="{D826ED0C-1F80-4A2A-9A4E-465DDDD68158}" srcOrd="8" destOrd="0" presId="urn:microsoft.com/office/officeart/2005/8/layout/radial6"/>
    <dgm:cxn modelId="{56CE6783-CA53-4172-BE84-A005FE6133A0}" type="presParOf" srcId="{F2D6ABC8-37CF-4A83-A8EC-4DD8D4B48A2A}" destId="{3EDF89A5-F9C3-4717-85A0-193FE3401A14}" srcOrd="9" destOrd="0" presId="urn:microsoft.com/office/officeart/2005/8/layout/radial6"/>
    <dgm:cxn modelId="{3AFF6224-E72C-4AF6-AC0E-DFEE523043C8}" type="presParOf" srcId="{F2D6ABC8-37CF-4A83-A8EC-4DD8D4B48A2A}" destId="{13A05534-1CF4-41E5-88FB-0A83D037A3C0}" srcOrd="10" destOrd="0" presId="urn:microsoft.com/office/officeart/2005/8/layout/radial6"/>
    <dgm:cxn modelId="{6AD277EF-50E5-48E8-AB44-DA8B55B6D277}" type="presParOf" srcId="{F2D6ABC8-37CF-4A83-A8EC-4DD8D4B48A2A}" destId="{B467DD77-A666-426F-9EDB-454F4916F792}" srcOrd="11" destOrd="0" presId="urn:microsoft.com/office/officeart/2005/8/layout/radial6"/>
    <dgm:cxn modelId="{597314BF-F603-47D3-8B78-A94040071E54}" type="presParOf" srcId="{F2D6ABC8-37CF-4A83-A8EC-4DD8D4B48A2A}" destId="{9F02B963-5084-475B-A5C3-206AA01AFF8E}" srcOrd="12" destOrd="0" presId="urn:microsoft.com/office/officeart/2005/8/layout/radial6"/>
    <dgm:cxn modelId="{38B7EDA8-E295-4883-9B02-7F3658572A19}" type="presParOf" srcId="{F2D6ABC8-37CF-4A83-A8EC-4DD8D4B48A2A}" destId="{0A2E4623-9F7D-48D0-9CCE-05792F64A008}" srcOrd="13" destOrd="0" presId="urn:microsoft.com/office/officeart/2005/8/layout/radial6"/>
    <dgm:cxn modelId="{5E6A4BA9-4433-4327-B0A9-7B11CC288219}" type="presParOf" srcId="{F2D6ABC8-37CF-4A83-A8EC-4DD8D4B48A2A}" destId="{43FCA22B-38E6-4D5F-BD06-0AF9EDB812B8}" srcOrd="14" destOrd="0" presId="urn:microsoft.com/office/officeart/2005/8/layout/radial6"/>
    <dgm:cxn modelId="{DAEB2A84-0B65-4854-84FF-04B7D29CCACD}" type="presParOf" srcId="{F2D6ABC8-37CF-4A83-A8EC-4DD8D4B48A2A}" destId="{315582A1-1777-406A-B827-2FAD4EE866B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F5097F-DDE9-4A1A-963A-A6F4DBB92AC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503684-B9CE-4E3E-8088-0E86B9506A8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বিদ্যুৎ 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8F64D42C-2AA5-4E85-9315-08E31CF677E7}" type="parTrans" cxnId="{4BE90829-5B47-4A6B-8822-5B8FE4F61AA9}">
      <dgm:prSet/>
      <dgm:spPr/>
      <dgm:t>
        <a:bodyPr/>
        <a:lstStyle/>
        <a:p>
          <a:endParaRPr lang="en-GB"/>
        </a:p>
      </dgm:t>
    </dgm:pt>
    <dgm:pt modelId="{3CD4877E-496D-41F6-BF17-CAAFD91C2FD4}" type="sibTrans" cxnId="{4BE90829-5B47-4A6B-8822-5B8FE4F61AA9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BD075FB1-6079-40B7-BF56-88C0B5EDCAD2}">
      <dgm:prSet phldrT="[Text]" custT="1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রাসায়নিক 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85B2C1E1-DAB9-41CB-8BC3-938A0BF06406}" type="parTrans" cxnId="{AD4D1726-E92B-4218-BC4F-148186DDA758}">
      <dgm:prSet/>
      <dgm:spPr/>
      <dgm:t>
        <a:bodyPr/>
        <a:lstStyle/>
        <a:p>
          <a:endParaRPr lang="en-GB"/>
        </a:p>
      </dgm:t>
    </dgm:pt>
    <dgm:pt modelId="{20A8FE10-1D47-4BA6-B09F-2DD159ED2D5E}" type="sibTrans" cxnId="{AD4D1726-E92B-4218-BC4F-148186DDA758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8C8D0B20-9F81-4FF8-BF0F-60E0729F6C3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তাপশক্তি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DB73ED1-6F97-4248-B0DA-73F9FF0DEDF8}" type="parTrans" cxnId="{90BF0A3D-3BCE-427C-87EA-E41E292B92AD}">
      <dgm:prSet/>
      <dgm:spPr/>
      <dgm:t>
        <a:bodyPr/>
        <a:lstStyle/>
        <a:p>
          <a:endParaRPr lang="en-GB"/>
        </a:p>
      </dgm:t>
    </dgm:pt>
    <dgm:pt modelId="{D48B6489-5758-4D7B-8670-73D8AD642D9D}" type="sibTrans" cxnId="{90BF0A3D-3BCE-427C-87EA-E41E292B92AD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987D10B1-2CD5-41A1-9016-C86288D9BEFD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আলোক শক্তি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3B9362E-CBB3-41B9-A30B-7A408C6193AD}" type="parTrans" cxnId="{FF16B742-76C8-4D17-B995-21C5F6CF17C5}">
      <dgm:prSet/>
      <dgm:spPr/>
      <dgm:t>
        <a:bodyPr/>
        <a:lstStyle/>
        <a:p>
          <a:endParaRPr lang="en-GB"/>
        </a:p>
      </dgm:t>
    </dgm:pt>
    <dgm:pt modelId="{3FBA0BD8-F357-4381-B6B2-75965AD95D66}" type="sibTrans" cxnId="{FF16B742-76C8-4D17-B995-21C5F6CF17C5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98CCB84C-4CA0-4CA7-828B-C00ED24EDF6D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যান্ত্রিক 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A8CB063-683C-48DB-8150-D41CBD14C2EE}" type="parTrans" cxnId="{48BD33F2-C0B3-4B87-B37B-621FC9BB645A}">
      <dgm:prSet/>
      <dgm:spPr/>
      <dgm:t>
        <a:bodyPr/>
        <a:lstStyle/>
        <a:p>
          <a:endParaRPr lang="en-GB"/>
        </a:p>
      </dgm:t>
    </dgm:pt>
    <dgm:pt modelId="{81CFC90C-CCCD-4387-9F93-075E794EE2DC}" type="sibTrans" cxnId="{48BD33F2-C0B3-4B87-B37B-621FC9BB645A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106FC0F7-4902-48C4-953E-4CE4B6418979}" type="pres">
      <dgm:prSet presAssocID="{33F5097F-DDE9-4A1A-963A-A6F4DBB92A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7F127D-E672-4C70-85AD-1D0410643C38}" type="pres">
      <dgm:prSet presAssocID="{7B503684-B9CE-4E3E-8088-0E86B9506A8B}" presName="node" presStyleLbl="node1" presStyleIdx="0" presStyleCnt="5" custScaleX="136283" custScaleY="1404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0E71DF-4C61-4D2B-A629-0959CCE05524}" type="pres">
      <dgm:prSet presAssocID="{3CD4877E-496D-41F6-BF17-CAAFD91C2FD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E186199E-7075-4384-B7EE-E5F1A8063845}" type="pres">
      <dgm:prSet presAssocID="{3CD4877E-496D-41F6-BF17-CAAFD91C2FD4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55E03A10-CBA8-4F2E-87D8-C0BABD63BDD9}" type="pres">
      <dgm:prSet presAssocID="{BD075FB1-6079-40B7-BF56-88C0B5EDCAD2}" presName="node" presStyleLbl="node1" presStyleIdx="1" presStyleCnt="5" custScaleX="197888" custScaleY="158332" custRadScaleRad="129966" custRadScaleInc="190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8CCB60-89B3-48E6-912A-333E9CFD2222}" type="pres">
      <dgm:prSet presAssocID="{20A8FE10-1D47-4BA6-B09F-2DD159ED2D5E}" presName="sibTrans" presStyleLbl="sibTrans2D1" presStyleIdx="1" presStyleCnt="5"/>
      <dgm:spPr/>
      <dgm:t>
        <a:bodyPr/>
        <a:lstStyle/>
        <a:p>
          <a:endParaRPr lang="en-GB"/>
        </a:p>
      </dgm:t>
    </dgm:pt>
    <dgm:pt modelId="{609FF9A9-1473-4EF5-B1A8-14B265308FE6}" type="pres">
      <dgm:prSet presAssocID="{20A8FE10-1D47-4BA6-B09F-2DD159ED2D5E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3CF46A43-9789-4EC8-9AA7-0BC3741FBA85}" type="pres">
      <dgm:prSet presAssocID="{987D10B1-2CD5-41A1-9016-C86288D9BEFD}" presName="node" presStyleLbl="node1" presStyleIdx="2" presStyleCnt="5" custScaleX="217386" custScaleY="161331" custRadScaleRad="127787" custRadScaleInc="-4600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84B8E2-2320-4F36-8C87-539CABBC1604}" type="pres">
      <dgm:prSet presAssocID="{3FBA0BD8-F357-4381-B6B2-75965AD95D66}" presName="sibTrans" presStyleLbl="sibTrans2D1" presStyleIdx="2" presStyleCnt="5"/>
      <dgm:spPr/>
      <dgm:t>
        <a:bodyPr/>
        <a:lstStyle/>
        <a:p>
          <a:endParaRPr lang="en-GB"/>
        </a:p>
      </dgm:t>
    </dgm:pt>
    <dgm:pt modelId="{4F1AD9FB-4F39-4070-BF95-B6558E726CE8}" type="pres">
      <dgm:prSet presAssocID="{3FBA0BD8-F357-4381-B6B2-75965AD95D6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7FE02B1-7DDB-4685-A9E7-610D35B3136E}" type="pres">
      <dgm:prSet presAssocID="{98CCB84C-4CA0-4CA7-828B-C00ED24EDF6D}" presName="node" presStyleLbl="node1" presStyleIdx="3" presStyleCnt="5" custScaleX="202863" custScaleY="160436" custRadScaleRad="110956" custRadScaleInc="396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5D4C40-A7C5-4ECA-BDBB-CB048262333B}" type="pres">
      <dgm:prSet presAssocID="{81CFC90C-CCCD-4387-9F93-075E794EE2DC}" presName="sibTrans" presStyleLbl="sibTrans2D1" presStyleIdx="3" presStyleCnt="5"/>
      <dgm:spPr/>
      <dgm:t>
        <a:bodyPr/>
        <a:lstStyle/>
        <a:p>
          <a:endParaRPr lang="en-GB"/>
        </a:p>
      </dgm:t>
    </dgm:pt>
    <dgm:pt modelId="{6DD0E562-AF67-40AC-B6AC-934C616C41F7}" type="pres">
      <dgm:prSet presAssocID="{81CFC90C-CCCD-4387-9F93-075E794EE2D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883318D-C881-49CF-83E1-F5BCE43B71C8}" type="pres">
      <dgm:prSet presAssocID="{8C8D0B20-9F81-4FF8-BF0F-60E0729F6C30}" presName="node" presStyleLbl="node1" presStyleIdx="4" presStyleCnt="5" custScaleX="1476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D1C86-3273-454E-B577-948CE516E7D0}" type="pres">
      <dgm:prSet presAssocID="{D48B6489-5758-4D7B-8670-73D8AD642D9D}" presName="sibTrans" presStyleLbl="sibTrans2D1" presStyleIdx="4" presStyleCnt="5"/>
      <dgm:spPr/>
      <dgm:t>
        <a:bodyPr/>
        <a:lstStyle/>
        <a:p>
          <a:endParaRPr lang="en-GB"/>
        </a:p>
      </dgm:t>
    </dgm:pt>
    <dgm:pt modelId="{91F9FA59-099B-4F24-85EF-FBD9AFFC52A5}" type="pres">
      <dgm:prSet presAssocID="{D48B6489-5758-4D7B-8670-73D8AD642D9D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6AAC7F81-DAAE-4864-8F23-DCB2DA32638C}" type="presOf" srcId="{3FBA0BD8-F357-4381-B6B2-75965AD95D66}" destId="{8884B8E2-2320-4F36-8C87-539CABBC1604}" srcOrd="0" destOrd="0" presId="urn:microsoft.com/office/officeart/2005/8/layout/cycle7"/>
    <dgm:cxn modelId="{9F725985-D2DB-4B32-A9C8-DE8B6CA5A8D8}" type="presOf" srcId="{81CFC90C-CCCD-4387-9F93-075E794EE2DC}" destId="{225D4C40-A7C5-4ECA-BDBB-CB048262333B}" srcOrd="0" destOrd="0" presId="urn:microsoft.com/office/officeart/2005/8/layout/cycle7"/>
    <dgm:cxn modelId="{136ECBF2-3F03-4590-95E3-B2E2BD0283BF}" type="presOf" srcId="{7B503684-B9CE-4E3E-8088-0E86B9506A8B}" destId="{347F127D-E672-4C70-85AD-1D0410643C38}" srcOrd="0" destOrd="0" presId="urn:microsoft.com/office/officeart/2005/8/layout/cycle7"/>
    <dgm:cxn modelId="{18160CAB-B7F4-49BE-96DD-C404FBD97C87}" type="presOf" srcId="{20A8FE10-1D47-4BA6-B09F-2DD159ED2D5E}" destId="{498CCB60-89B3-48E6-912A-333E9CFD2222}" srcOrd="0" destOrd="0" presId="urn:microsoft.com/office/officeart/2005/8/layout/cycle7"/>
    <dgm:cxn modelId="{0E291F80-871E-40E0-819E-519279E752DE}" type="presOf" srcId="{8C8D0B20-9F81-4FF8-BF0F-60E0729F6C30}" destId="{A883318D-C881-49CF-83E1-F5BCE43B71C8}" srcOrd="0" destOrd="0" presId="urn:microsoft.com/office/officeart/2005/8/layout/cycle7"/>
    <dgm:cxn modelId="{72674AE1-20C3-42E7-9557-9CD8011AF00F}" type="presOf" srcId="{3CD4877E-496D-41F6-BF17-CAAFD91C2FD4}" destId="{C70E71DF-4C61-4D2B-A629-0959CCE05524}" srcOrd="0" destOrd="0" presId="urn:microsoft.com/office/officeart/2005/8/layout/cycle7"/>
    <dgm:cxn modelId="{ECCDE7C6-6BC5-4827-89EA-41981325DE0C}" type="presOf" srcId="{20A8FE10-1D47-4BA6-B09F-2DD159ED2D5E}" destId="{609FF9A9-1473-4EF5-B1A8-14B265308FE6}" srcOrd="1" destOrd="0" presId="urn:microsoft.com/office/officeart/2005/8/layout/cycle7"/>
    <dgm:cxn modelId="{571E078D-7C20-4BE0-8A99-5E66C4795164}" type="presOf" srcId="{98CCB84C-4CA0-4CA7-828B-C00ED24EDF6D}" destId="{57FE02B1-7DDB-4685-A9E7-610D35B3136E}" srcOrd="0" destOrd="0" presId="urn:microsoft.com/office/officeart/2005/8/layout/cycle7"/>
    <dgm:cxn modelId="{5254FC27-C0E6-4EBE-A262-7E1D62CD00F3}" type="presOf" srcId="{D48B6489-5758-4D7B-8670-73D8AD642D9D}" destId="{91F9FA59-099B-4F24-85EF-FBD9AFFC52A5}" srcOrd="1" destOrd="0" presId="urn:microsoft.com/office/officeart/2005/8/layout/cycle7"/>
    <dgm:cxn modelId="{FF16B742-76C8-4D17-B995-21C5F6CF17C5}" srcId="{33F5097F-DDE9-4A1A-963A-A6F4DBB92AC3}" destId="{987D10B1-2CD5-41A1-9016-C86288D9BEFD}" srcOrd="2" destOrd="0" parTransId="{D3B9362E-CBB3-41B9-A30B-7A408C6193AD}" sibTransId="{3FBA0BD8-F357-4381-B6B2-75965AD95D66}"/>
    <dgm:cxn modelId="{48BD33F2-C0B3-4B87-B37B-621FC9BB645A}" srcId="{33F5097F-DDE9-4A1A-963A-A6F4DBB92AC3}" destId="{98CCB84C-4CA0-4CA7-828B-C00ED24EDF6D}" srcOrd="3" destOrd="0" parTransId="{DA8CB063-683C-48DB-8150-D41CBD14C2EE}" sibTransId="{81CFC90C-CCCD-4387-9F93-075E794EE2DC}"/>
    <dgm:cxn modelId="{1A6E48E1-4613-42A6-89FF-434D042BEDE9}" type="presOf" srcId="{33F5097F-DDE9-4A1A-963A-A6F4DBB92AC3}" destId="{106FC0F7-4902-48C4-953E-4CE4B6418979}" srcOrd="0" destOrd="0" presId="urn:microsoft.com/office/officeart/2005/8/layout/cycle7"/>
    <dgm:cxn modelId="{4BE90829-5B47-4A6B-8822-5B8FE4F61AA9}" srcId="{33F5097F-DDE9-4A1A-963A-A6F4DBB92AC3}" destId="{7B503684-B9CE-4E3E-8088-0E86B9506A8B}" srcOrd="0" destOrd="0" parTransId="{8F64D42C-2AA5-4E85-9315-08E31CF677E7}" sibTransId="{3CD4877E-496D-41F6-BF17-CAAFD91C2FD4}"/>
    <dgm:cxn modelId="{C6B6456D-E5DA-4F02-A89C-D732A74C3460}" type="presOf" srcId="{3CD4877E-496D-41F6-BF17-CAAFD91C2FD4}" destId="{E186199E-7075-4384-B7EE-E5F1A8063845}" srcOrd="1" destOrd="0" presId="urn:microsoft.com/office/officeart/2005/8/layout/cycle7"/>
    <dgm:cxn modelId="{79CF28F2-9FB2-47C2-9BE9-3AE0F32B7527}" type="presOf" srcId="{81CFC90C-CCCD-4387-9F93-075E794EE2DC}" destId="{6DD0E562-AF67-40AC-B6AC-934C616C41F7}" srcOrd="1" destOrd="0" presId="urn:microsoft.com/office/officeart/2005/8/layout/cycle7"/>
    <dgm:cxn modelId="{0E5E4E55-E7AC-4F5D-9F2F-15E0F350736E}" type="presOf" srcId="{D48B6489-5758-4D7B-8670-73D8AD642D9D}" destId="{D9FD1C86-3273-454E-B577-948CE516E7D0}" srcOrd="0" destOrd="0" presId="urn:microsoft.com/office/officeart/2005/8/layout/cycle7"/>
    <dgm:cxn modelId="{DAF509A5-EF85-4E93-84EC-8F36AC0053CA}" type="presOf" srcId="{BD075FB1-6079-40B7-BF56-88C0B5EDCAD2}" destId="{55E03A10-CBA8-4F2E-87D8-C0BABD63BDD9}" srcOrd="0" destOrd="0" presId="urn:microsoft.com/office/officeart/2005/8/layout/cycle7"/>
    <dgm:cxn modelId="{AD4D1726-E92B-4218-BC4F-148186DDA758}" srcId="{33F5097F-DDE9-4A1A-963A-A6F4DBB92AC3}" destId="{BD075FB1-6079-40B7-BF56-88C0B5EDCAD2}" srcOrd="1" destOrd="0" parTransId="{85B2C1E1-DAB9-41CB-8BC3-938A0BF06406}" sibTransId="{20A8FE10-1D47-4BA6-B09F-2DD159ED2D5E}"/>
    <dgm:cxn modelId="{651FDE9A-CF33-4122-BAC2-71329E90C4F3}" type="presOf" srcId="{987D10B1-2CD5-41A1-9016-C86288D9BEFD}" destId="{3CF46A43-9789-4EC8-9AA7-0BC3741FBA85}" srcOrd="0" destOrd="0" presId="urn:microsoft.com/office/officeart/2005/8/layout/cycle7"/>
    <dgm:cxn modelId="{8720ABE3-E5A4-4B95-BDB1-363C4B1DF480}" type="presOf" srcId="{3FBA0BD8-F357-4381-B6B2-75965AD95D66}" destId="{4F1AD9FB-4F39-4070-BF95-B6558E726CE8}" srcOrd="1" destOrd="0" presId="urn:microsoft.com/office/officeart/2005/8/layout/cycle7"/>
    <dgm:cxn modelId="{90BF0A3D-3BCE-427C-87EA-E41E292B92AD}" srcId="{33F5097F-DDE9-4A1A-963A-A6F4DBB92AC3}" destId="{8C8D0B20-9F81-4FF8-BF0F-60E0729F6C30}" srcOrd="4" destOrd="0" parTransId="{DDB73ED1-6F97-4248-B0DA-73F9FF0DEDF8}" sibTransId="{D48B6489-5758-4D7B-8670-73D8AD642D9D}"/>
    <dgm:cxn modelId="{6BFFE76D-F436-4813-9789-F6289202B658}" type="presParOf" srcId="{106FC0F7-4902-48C4-953E-4CE4B6418979}" destId="{347F127D-E672-4C70-85AD-1D0410643C38}" srcOrd="0" destOrd="0" presId="urn:microsoft.com/office/officeart/2005/8/layout/cycle7"/>
    <dgm:cxn modelId="{C6618750-78B4-470B-8F36-5D1CE670E730}" type="presParOf" srcId="{106FC0F7-4902-48C4-953E-4CE4B6418979}" destId="{C70E71DF-4C61-4D2B-A629-0959CCE05524}" srcOrd="1" destOrd="0" presId="urn:microsoft.com/office/officeart/2005/8/layout/cycle7"/>
    <dgm:cxn modelId="{FD81E182-0198-4758-A2C4-0447BA4E0EE5}" type="presParOf" srcId="{C70E71DF-4C61-4D2B-A629-0959CCE05524}" destId="{E186199E-7075-4384-B7EE-E5F1A8063845}" srcOrd="0" destOrd="0" presId="urn:microsoft.com/office/officeart/2005/8/layout/cycle7"/>
    <dgm:cxn modelId="{84FB014B-8365-4527-9A7E-1E93E875DA44}" type="presParOf" srcId="{106FC0F7-4902-48C4-953E-4CE4B6418979}" destId="{55E03A10-CBA8-4F2E-87D8-C0BABD63BDD9}" srcOrd="2" destOrd="0" presId="urn:microsoft.com/office/officeart/2005/8/layout/cycle7"/>
    <dgm:cxn modelId="{26F82EFE-32E4-4700-BAAD-935ACC437352}" type="presParOf" srcId="{106FC0F7-4902-48C4-953E-4CE4B6418979}" destId="{498CCB60-89B3-48E6-912A-333E9CFD2222}" srcOrd="3" destOrd="0" presId="urn:microsoft.com/office/officeart/2005/8/layout/cycle7"/>
    <dgm:cxn modelId="{437754E3-CEBF-4765-B849-E61D15C17332}" type="presParOf" srcId="{498CCB60-89B3-48E6-912A-333E9CFD2222}" destId="{609FF9A9-1473-4EF5-B1A8-14B265308FE6}" srcOrd="0" destOrd="0" presId="urn:microsoft.com/office/officeart/2005/8/layout/cycle7"/>
    <dgm:cxn modelId="{771803B4-3697-4545-B477-B5BC8000177A}" type="presParOf" srcId="{106FC0F7-4902-48C4-953E-4CE4B6418979}" destId="{3CF46A43-9789-4EC8-9AA7-0BC3741FBA85}" srcOrd="4" destOrd="0" presId="urn:microsoft.com/office/officeart/2005/8/layout/cycle7"/>
    <dgm:cxn modelId="{5455EAD6-1A5A-4957-9FC9-CBE8D8AC193A}" type="presParOf" srcId="{106FC0F7-4902-48C4-953E-4CE4B6418979}" destId="{8884B8E2-2320-4F36-8C87-539CABBC1604}" srcOrd="5" destOrd="0" presId="urn:microsoft.com/office/officeart/2005/8/layout/cycle7"/>
    <dgm:cxn modelId="{8CE8668C-2D26-4D5D-8C87-17F8E8EAFE1C}" type="presParOf" srcId="{8884B8E2-2320-4F36-8C87-539CABBC1604}" destId="{4F1AD9FB-4F39-4070-BF95-B6558E726CE8}" srcOrd="0" destOrd="0" presId="urn:microsoft.com/office/officeart/2005/8/layout/cycle7"/>
    <dgm:cxn modelId="{2C0918F8-4570-420D-B341-CB767FE50086}" type="presParOf" srcId="{106FC0F7-4902-48C4-953E-4CE4B6418979}" destId="{57FE02B1-7DDB-4685-A9E7-610D35B3136E}" srcOrd="6" destOrd="0" presId="urn:microsoft.com/office/officeart/2005/8/layout/cycle7"/>
    <dgm:cxn modelId="{2FB21DA8-40A1-4F17-AFC3-CC9AA8D10D24}" type="presParOf" srcId="{106FC0F7-4902-48C4-953E-4CE4B6418979}" destId="{225D4C40-A7C5-4ECA-BDBB-CB048262333B}" srcOrd="7" destOrd="0" presId="urn:microsoft.com/office/officeart/2005/8/layout/cycle7"/>
    <dgm:cxn modelId="{B2F60770-D511-4CAC-A40F-331910104BA6}" type="presParOf" srcId="{225D4C40-A7C5-4ECA-BDBB-CB048262333B}" destId="{6DD0E562-AF67-40AC-B6AC-934C616C41F7}" srcOrd="0" destOrd="0" presId="urn:microsoft.com/office/officeart/2005/8/layout/cycle7"/>
    <dgm:cxn modelId="{417A5179-BDB9-4F44-9387-F4295AC80C3B}" type="presParOf" srcId="{106FC0F7-4902-48C4-953E-4CE4B6418979}" destId="{A883318D-C881-49CF-83E1-F5BCE43B71C8}" srcOrd="8" destOrd="0" presId="urn:microsoft.com/office/officeart/2005/8/layout/cycle7"/>
    <dgm:cxn modelId="{B0B895F7-ACE0-4AE4-9442-E88D3DB19278}" type="presParOf" srcId="{106FC0F7-4902-48C4-953E-4CE4B6418979}" destId="{D9FD1C86-3273-454E-B577-948CE516E7D0}" srcOrd="9" destOrd="0" presId="urn:microsoft.com/office/officeart/2005/8/layout/cycle7"/>
    <dgm:cxn modelId="{046742CE-0A93-4301-9B22-B8C07BD978F8}" type="presParOf" srcId="{D9FD1C86-3273-454E-B577-948CE516E7D0}" destId="{91F9FA59-099B-4F24-85EF-FBD9AFFC52A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E7C8F4-FD5B-428F-8E73-FAB6EC616689}">
      <dsp:nvSpPr>
        <dsp:cNvPr id="0" name=""/>
        <dsp:cNvSpPr/>
      </dsp:nvSpPr>
      <dsp:spPr>
        <a:xfrm>
          <a:off x="2049315" y="-51026"/>
          <a:ext cx="2104429" cy="1309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শক্তির উৎস</a:t>
          </a:r>
          <a:endParaRPr lang="en-GB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049315" y="-51026"/>
        <a:ext cx="2104429" cy="1309028"/>
      </dsp:txXfrm>
    </dsp:sp>
    <dsp:sp modelId="{BFC99FD1-3666-45BB-9077-65E1042464EF}">
      <dsp:nvSpPr>
        <dsp:cNvPr id="0" name=""/>
        <dsp:cNvSpPr/>
      </dsp:nvSpPr>
      <dsp:spPr>
        <a:xfrm rot="3568662">
          <a:off x="3541550" y="1982268"/>
          <a:ext cx="962858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NikoshBAN" pitchFamily="2" charset="0"/>
            <a:cs typeface="NikoshBAN" pitchFamily="2" charset="0"/>
          </a:endParaRPr>
        </a:p>
      </dsp:txBody>
      <dsp:txXfrm rot="3568662">
        <a:off x="3541550" y="1982268"/>
        <a:ext cx="962858" cy="368275"/>
      </dsp:txXfrm>
    </dsp:sp>
    <dsp:sp modelId="{A5012DB8-BC59-4390-B16B-ABD603D924B2}">
      <dsp:nvSpPr>
        <dsp:cNvPr id="0" name=""/>
        <dsp:cNvSpPr/>
      </dsp:nvSpPr>
      <dsp:spPr>
        <a:xfrm>
          <a:off x="3801398" y="3074809"/>
          <a:ext cx="2134649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নবায়নযোগ্য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801398" y="3074809"/>
        <a:ext cx="2134649" cy="1052214"/>
      </dsp:txXfrm>
    </dsp:sp>
    <dsp:sp modelId="{4D97C9F4-5809-47B9-8EB1-807C091DCF5C}">
      <dsp:nvSpPr>
        <dsp:cNvPr id="0" name=""/>
        <dsp:cNvSpPr/>
      </dsp:nvSpPr>
      <dsp:spPr>
        <a:xfrm rot="10800000">
          <a:off x="2718183" y="3416779"/>
          <a:ext cx="962858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NikoshBAN" pitchFamily="2" charset="0"/>
            <a:cs typeface="NikoshBAN" pitchFamily="2" charset="0"/>
          </a:endParaRPr>
        </a:p>
      </dsp:txBody>
      <dsp:txXfrm rot="10800000">
        <a:off x="2718183" y="3416779"/>
        <a:ext cx="962858" cy="368275"/>
      </dsp:txXfrm>
    </dsp:sp>
    <dsp:sp modelId="{59D1CF5B-1289-4810-ABDC-B87830527F2E}">
      <dsp:nvSpPr>
        <dsp:cNvPr id="0" name=""/>
        <dsp:cNvSpPr/>
      </dsp:nvSpPr>
      <dsp:spPr>
        <a:xfrm>
          <a:off x="130256" y="3074809"/>
          <a:ext cx="2467570" cy="10522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অনবায়নযোগ্য</a:t>
          </a:r>
          <a:r>
            <a:rPr lang="bn-BD" sz="37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GB" sz="3700" kern="1200" dirty="0">
            <a:latin typeface="NikoshBAN" pitchFamily="2" charset="0"/>
            <a:cs typeface="NikoshBAN" pitchFamily="2" charset="0"/>
          </a:endParaRPr>
        </a:p>
      </dsp:txBody>
      <dsp:txXfrm>
        <a:off x="130256" y="3074809"/>
        <a:ext cx="2467570" cy="1052214"/>
      </dsp:txXfrm>
    </dsp:sp>
    <dsp:sp modelId="{C69BCF79-984B-41EF-B15D-D44A6E89ECC5}">
      <dsp:nvSpPr>
        <dsp:cNvPr id="0" name=""/>
        <dsp:cNvSpPr/>
      </dsp:nvSpPr>
      <dsp:spPr>
        <a:xfrm rot="18005949">
          <a:off x="1714140" y="1982268"/>
          <a:ext cx="962858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>
            <a:latin typeface="NikoshBAN" pitchFamily="2" charset="0"/>
            <a:cs typeface="NikoshBAN" pitchFamily="2" charset="0"/>
          </a:endParaRPr>
        </a:p>
      </dsp:txBody>
      <dsp:txXfrm rot="18005949">
        <a:off x="1714140" y="1982268"/>
        <a:ext cx="962858" cy="368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57F1EA-19B7-4FA4-BCCE-33F4757FBA36}">
      <dsp:nvSpPr>
        <dsp:cNvPr id="0" name=""/>
        <dsp:cNvSpPr/>
      </dsp:nvSpPr>
      <dsp:spPr>
        <a:xfrm>
          <a:off x="2554024" y="1097092"/>
          <a:ext cx="3012825" cy="28604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অনবায়নযোগ্য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2554024" y="1097092"/>
        <a:ext cx="3012825" cy="2860414"/>
      </dsp:txXfrm>
    </dsp:sp>
    <dsp:sp modelId="{908FA7D7-F68D-4C63-BF42-487896A28CC2}">
      <dsp:nvSpPr>
        <dsp:cNvPr id="0" name=""/>
        <dsp:cNvSpPr/>
      </dsp:nvSpPr>
      <dsp:spPr>
        <a:xfrm>
          <a:off x="2803134" y="500"/>
          <a:ext cx="2514603" cy="1401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নিউক্লিয়ার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2803134" y="500"/>
        <a:ext cx="2514603" cy="1401861"/>
      </dsp:txXfrm>
    </dsp:sp>
    <dsp:sp modelId="{6BD6F7B8-E3A8-4AB8-9CC3-27DD964494AF}">
      <dsp:nvSpPr>
        <dsp:cNvPr id="0" name=""/>
        <dsp:cNvSpPr/>
      </dsp:nvSpPr>
      <dsp:spPr>
        <a:xfrm>
          <a:off x="5210204" y="1905008"/>
          <a:ext cx="1886162" cy="1401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কয়লা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5210204" y="1905008"/>
        <a:ext cx="1886162" cy="1401861"/>
      </dsp:txXfrm>
    </dsp:sp>
    <dsp:sp modelId="{1EC7D460-D577-4353-A184-46E55BADE01E}">
      <dsp:nvSpPr>
        <dsp:cNvPr id="0" name=""/>
        <dsp:cNvSpPr/>
      </dsp:nvSpPr>
      <dsp:spPr>
        <a:xfrm>
          <a:off x="2895607" y="3581404"/>
          <a:ext cx="2354524" cy="1401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গ্যাস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2895607" y="3581404"/>
        <a:ext cx="2354524" cy="1401861"/>
      </dsp:txXfrm>
    </dsp:sp>
    <dsp:sp modelId="{ACD0E355-DAC5-4DAE-8086-1B2B531388FE}">
      <dsp:nvSpPr>
        <dsp:cNvPr id="0" name=""/>
        <dsp:cNvSpPr/>
      </dsp:nvSpPr>
      <dsp:spPr>
        <a:xfrm>
          <a:off x="838192" y="1828811"/>
          <a:ext cx="2125909" cy="14018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তেল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838192" y="1828811"/>
        <a:ext cx="2125909" cy="14018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5582A1-1777-406A-B827-2FAD4EE866B0}">
      <dsp:nvSpPr>
        <dsp:cNvPr id="0" name=""/>
        <dsp:cNvSpPr/>
      </dsp:nvSpPr>
      <dsp:spPr>
        <a:xfrm>
          <a:off x="1665524" y="705390"/>
          <a:ext cx="4703114" cy="4703114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2B963-5084-475B-A5C3-206AA01AFF8E}">
      <dsp:nvSpPr>
        <dsp:cNvPr id="0" name=""/>
        <dsp:cNvSpPr/>
      </dsp:nvSpPr>
      <dsp:spPr>
        <a:xfrm>
          <a:off x="1665524" y="705390"/>
          <a:ext cx="4703114" cy="4703114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F89A5-F9C3-4717-85A0-193FE3401A14}">
      <dsp:nvSpPr>
        <dsp:cNvPr id="0" name=""/>
        <dsp:cNvSpPr/>
      </dsp:nvSpPr>
      <dsp:spPr>
        <a:xfrm>
          <a:off x="1686032" y="676415"/>
          <a:ext cx="4729216" cy="4810768"/>
        </a:xfrm>
        <a:prstGeom prst="blockArc">
          <a:avLst>
            <a:gd name="adj1" fmla="val 3283836"/>
            <a:gd name="adj2" fmla="val 762249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20EF3-538C-4590-88CF-EC8746AD76A5}">
      <dsp:nvSpPr>
        <dsp:cNvPr id="0" name=""/>
        <dsp:cNvSpPr/>
      </dsp:nvSpPr>
      <dsp:spPr>
        <a:xfrm>
          <a:off x="1678726" y="744806"/>
          <a:ext cx="4703114" cy="4703114"/>
        </a:xfrm>
        <a:prstGeom prst="blockArc">
          <a:avLst>
            <a:gd name="adj1" fmla="val 20457787"/>
            <a:gd name="adj2" fmla="val 3246374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8B666-C1EA-45B5-95FA-AD9F43D4E386}">
      <dsp:nvSpPr>
        <dsp:cNvPr id="0" name=""/>
        <dsp:cNvSpPr/>
      </dsp:nvSpPr>
      <dsp:spPr>
        <a:xfrm>
          <a:off x="1665524" y="705390"/>
          <a:ext cx="4703114" cy="4703114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F6531-1F20-4D04-8515-A7225FB53CB1}">
      <dsp:nvSpPr>
        <dsp:cNvPr id="0" name=""/>
        <dsp:cNvSpPr/>
      </dsp:nvSpPr>
      <dsp:spPr>
        <a:xfrm>
          <a:off x="2700158" y="1974335"/>
          <a:ext cx="2633845" cy="2165225"/>
        </a:xfrm>
        <a:prstGeom prst="ellipse">
          <a:avLst/>
        </a:prstGeom>
        <a:solidFill>
          <a:schemeClr val="tx1">
            <a:lumMod val="85000"/>
            <a:lumOff val="1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নবায়নযোগ্য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শক্তি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2700158" y="1974335"/>
        <a:ext cx="2633845" cy="2165225"/>
      </dsp:txXfrm>
    </dsp:sp>
    <dsp:sp modelId="{DC6CD862-B7CD-443F-ADBC-369720C29335}">
      <dsp:nvSpPr>
        <dsp:cNvPr id="0" name=""/>
        <dsp:cNvSpPr/>
      </dsp:nvSpPr>
      <dsp:spPr>
        <a:xfrm>
          <a:off x="2956961" y="2125"/>
          <a:ext cx="2120239" cy="151565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বায়োমাস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2956961" y="2125"/>
        <a:ext cx="2120239" cy="1515658"/>
      </dsp:txXfrm>
    </dsp:sp>
    <dsp:sp modelId="{A72C7E58-780A-4FD5-8289-581E582EA1F2}">
      <dsp:nvSpPr>
        <dsp:cNvPr id="0" name=""/>
        <dsp:cNvSpPr/>
      </dsp:nvSpPr>
      <dsp:spPr>
        <a:xfrm>
          <a:off x="5141532" y="1589309"/>
          <a:ext cx="2120239" cy="151565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জলবিদ্যুৎ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5141532" y="1589309"/>
        <a:ext cx="2120239" cy="1515658"/>
      </dsp:txXfrm>
    </dsp:sp>
    <dsp:sp modelId="{513D789B-72E6-43D9-8AD3-658C6B900DD5}">
      <dsp:nvSpPr>
        <dsp:cNvPr id="0" name=""/>
        <dsp:cNvSpPr/>
      </dsp:nvSpPr>
      <dsp:spPr>
        <a:xfrm>
          <a:off x="4190994" y="4199341"/>
          <a:ext cx="2371959" cy="151565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জিওথার্মাল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4190994" y="4199341"/>
        <a:ext cx="2371959" cy="1515658"/>
      </dsp:txXfrm>
    </dsp:sp>
    <dsp:sp modelId="{13A05534-1CF4-41E5-88FB-0A83D037A3C0}">
      <dsp:nvSpPr>
        <dsp:cNvPr id="0" name=""/>
        <dsp:cNvSpPr/>
      </dsp:nvSpPr>
      <dsp:spPr>
        <a:xfrm>
          <a:off x="1676399" y="4157425"/>
          <a:ext cx="1981086" cy="151565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বায়ুশক্তি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1676399" y="4157425"/>
        <a:ext cx="1981086" cy="1515658"/>
      </dsp:txXfrm>
    </dsp:sp>
    <dsp:sp modelId="{0A2E4623-9F7D-48D0-9CCE-05792F64A008}">
      <dsp:nvSpPr>
        <dsp:cNvPr id="0" name=""/>
        <dsp:cNvSpPr/>
      </dsp:nvSpPr>
      <dsp:spPr>
        <a:xfrm>
          <a:off x="815428" y="1589309"/>
          <a:ext cx="2034164" cy="1515658"/>
        </a:xfrm>
        <a:prstGeom prst="ellipse">
          <a:avLst/>
        </a:prstGeom>
        <a:solidFill>
          <a:schemeClr val="accent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সৌরশক্তি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815428" y="1589309"/>
        <a:ext cx="2034164" cy="15156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7F127D-E672-4C70-85AD-1D0410643C38}">
      <dsp:nvSpPr>
        <dsp:cNvPr id="0" name=""/>
        <dsp:cNvSpPr/>
      </dsp:nvSpPr>
      <dsp:spPr>
        <a:xfrm>
          <a:off x="3277729" y="-207747"/>
          <a:ext cx="1645294" cy="1155400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বিদ্যুৎ 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3277729" y="-207747"/>
        <a:ext cx="1645294" cy="1155400"/>
      </dsp:txXfrm>
    </dsp:sp>
    <dsp:sp modelId="{C70E71DF-4C61-4D2B-A629-0959CCE05524}">
      <dsp:nvSpPr>
        <dsp:cNvPr id="0" name=""/>
        <dsp:cNvSpPr/>
      </dsp:nvSpPr>
      <dsp:spPr>
        <a:xfrm rot="2160000">
          <a:off x="4898327" y="987138"/>
          <a:ext cx="499362" cy="2879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2160000">
        <a:off x="4898327" y="987138"/>
        <a:ext cx="499362" cy="287926"/>
      </dsp:txXfrm>
    </dsp:sp>
    <dsp:sp modelId="{55E03A10-CBA8-4F2E-87D8-C0BABD63BDD9}">
      <dsp:nvSpPr>
        <dsp:cNvPr id="0" name=""/>
        <dsp:cNvSpPr/>
      </dsp:nvSpPr>
      <dsp:spPr>
        <a:xfrm>
          <a:off x="5292989" y="1314550"/>
          <a:ext cx="2007786" cy="1302514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রাসায়নিক 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5292989" y="1314550"/>
        <a:ext cx="2007786" cy="1302514"/>
      </dsp:txXfrm>
    </dsp:sp>
    <dsp:sp modelId="{498CCB60-89B3-48E6-912A-333E9CFD2222}">
      <dsp:nvSpPr>
        <dsp:cNvPr id="0" name=""/>
        <dsp:cNvSpPr/>
      </dsp:nvSpPr>
      <dsp:spPr>
        <a:xfrm rot="6480000">
          <a:off x="5629710" y="3106749"/>
          <a:ext cx="499362" cy="2879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6480000">
        <a:off x="5629710" y="3106749"/>
        <a:ext cx="499362" cy="287926"/>
      </dsp:txXfrm>
    </dsp:sp>
    <dsp:sp modelId="{3CF46A43-9789-4EC8-9AA7-0BC3741FBA85}">
      <dsp:nvSpPr>
        <dsp:cNvPr id="0" name=""/>
        <dsp:cNvSpPr/>
      </dsp:nvSpPr>
      <dsp:spPr>
        <a:xfrm>
          <a:off x="4635244" y="3884361"/>
          <a:ext cx="1645294" cy="1327185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আলোক শক্তি 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4635244" y="3884361"/>
        <a:ext cx="1645294" cy="1327185"/>
      </dsp:txXfrm>
    </dsp:sp>
    <dsp:sp modelId="{8884B8E2-2320-4F36-8C87-539CABBC1604}">
      <dsp:nvSpPr>
        <dsp:cNvPr id="0" name=""/>
        <dsp:cNvSpPr/>
      </dsp:nvSpPr>
      <dsp:spPr>
        <a:xfrm rot="10800000">
          <a:off x="3934503" y="4403991"/>
          <a:ext cx="499362" cy="2879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0800000">
        <a:off x="3934503" y="4403991"/>
        <a:ext cx="499362" cy="287926"/>
      </dsp:txXfrm>
    </dsp:sp>
    <dsp:sp modelId="{57FE02B1-7DDB-4685-A9E7-610D35B3136E}">
      <dsp:nvSpPr>
        <dsp:cNvPr id="0" name=""/>
        <dsp:cNvSpPr/>
      </dsp:nvSpPr>
      <dsp:spPr>
        <a:xfrm>
          <a:off x="1752600" y="3888043"/>
          <a:ext cx="1980523" cy="1319822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যান্ত্রিক 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1752600" y="3888043"/>
        <a:ext cx="1980523" cy="1319822"/>
      </dsp:txXfrm>
    </dsp:sp>
    <dsp:sp modelId="{225D4C40-A7C5-4ECA-BDBB-CB048262333B}">
      <dsp:nvSpPr>
        <dsp:cNvPr id="0" name=""/>
        <dsp:cNvSpPr/>
      </dsp:nvSpPr>
      <dsp:spPr>
        <a:xfrm rot="15120000">
          <a:off x="2033300" y="2988623"/>
          <a:ext cx="499362" cy="2879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5120000">
        <a:off x="2033300" y="2988623"/>
        <a:ext cx="499362" cy="287926"/>
      </dsp:txXfrm>
    </dsp:sp>
    <dsp:sp modelId="{A883318D-C881-49CF-83E1-F5BCE43B71C8}">
      <dsp:nvSpPr>
        <dsp:cNvPr id="0" name=""/>
        <dsp:cNvSpPr/>
      </dsp:nvSpPr>
      <dsp:spPr>
        <a:xfrm>
          <a:off x="1081224" y="1554483"/>
          <a:ext cx="1645294" cy="822647"/>
        </a:xfrm>
        <a:prstGeom prst="roundRect">
          <a:avLst>
            <a:gd name="adj" fmla="val 10000"/>
          </a:avLst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তাপশক্তি</a:t>
          </a:r>
          <a:endParaRPr lang="en-GB" sz="3600" kern="1200" dirty="0">
            <a:latin typeface="NikoshBAN" pitchFamily="2" charset="0"/>
            <a:cs typeface="NikoshBAN" pitchFamily="2" charset="0"/>
          </a:endParaRPr>
        </a:p>
      </dsp:txBody>
      <dsp:txXfrm>
        <a:off x="1081224" y="1554483"/>
        <a:ext cx="1645294" cy="822647"/>
      </dsp:txXfrm>
    </dsp:sp>
    <dsp:sp modelId="{D9FD1C86-3273-454E-B577-948CE516E7D0}">
      <dsp:nvSpPr>
        <dsp:cNvPr id="0" name=""/>
        <dsp:cNvSpPr/>
      </dsp:nvSpPr>
      <dsp:spPr>
        <a:xfrm rot="19440000">
          <a:off x="2637944" y="1107105"/>
          <a:ext cx="499362" cy="287926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9440000">
        <a:off x="2637944" y="1107105"/>
        <a:ext cx="499362" cy="287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57200"/>
            <a:ext cx="8382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স্বাগতম</a:t>
            </a:r>
            <a:endParaRPr lang="en-US" sz="9600" dirty="0"/>
          </a:p>
        </p:txBody>
      </p:sp>
      <p:pic>
        <p:nvPicPr>
          <p:cNvPr id="6" name="Picture 5" descr="f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812" y="2409824"/>
            <a:ext cx="4700588" cy="3533775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286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04800" y="457200"/>
          <a:ext cx="8382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3276600" y="2057400"/>
            <a:ext cx="2133600" cy="1752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শক্তির রুপান্তর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রুপান্তর</a:t>
            </a:r>
            <a:r>
              <a:rPr lang="en-US" sz="4800" dirty="0" smtClean="0"/>
              <a:t> </a:t>
            </a:r>
            <a:r>
              <a:rPr lang="en-US" sz="4800" dirty="0" err="1" smtClean="0"/>
              <a:t>চক্র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609600"/>
            <a:ext cx="7315200" cy="101566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10501F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2895600"/>
            <a:ext cx="60198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১|কাজ </a:t>
            </a:r>
            <a:r>
              <a:rPr lang="en-US" sz="4800" dirty="0" err="1" smtClean="0"/>
              <a:t>কী</a:t>
            </a:r>
            <a:r>
              <a:rPr lang="en-US" sz="4800" dirty="0" smtClean="0"/>
              <a:t>?</a:t>
            </a:r>
          </a:p>
          <a:p>
            <a:r>
              <a:rPr lang="en-US" sz="4800" dirty="0" smtClean="0"/>
              <a:t>২| </a:t>
            </a:r>
            <a:r>
              <a:rPr lang="en-US" sz="4800" dirty="0" err="1" smtClean="0"/>
              <a:t>শক্তি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772400" cy="1107996"/>
          </a:xfrm>
          <a:prstGeom prst="rect">
            <a:avLst/>
          </a:prstGeom>
          <a:solidFill>
            <a:srgbClr val="92D050"/>
          </a:solidFill>
          <a:effectLst>
            <a:reflection blurRad="6350" stA="50000" endA="300" endPos="90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দলীয়</a:t>
            </a:r>
            <a:r>
              <a:rPr lang="en-US" sz="6600" dirty="0" smtClean="0"/>
              <a:t> </a:t>
            </a:r>
            <a:r>
              <a:rPr lang="en-US" sz="6600" dirty="0" err="1" smtClean="0"/>
              <a:t>কাজ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67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নিউটন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দলঃ</a:t>
            </a:r>
            <a:r>
              <a:rPr lang="en-US" sz="4000" dirty="0" err="1" smtClean="0"/>
              <a:t>গতি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শক্তি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4114800"/>
            <a:ext cx="6248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</a:rPr>
              <a:t>গ্যালিলিও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দলঃ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/>
              <a:t>সুর্য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শক্তি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নবায়ন</a:t>
            </a:r>
            <a:r>
              <a:rPr lang="en-US" sz="4800" dirty="0" smtClean="0"/>
              <a:t> </a:t>
            </a:r>
            <a:r>
              <a:rPr lang="en-US" sz="4800" dirty="0" err="1" smtClean="0"/>
              <a:t>যোগ্য</a:t>
            </a:r>
            <a:r>
              <a:rPr lang="en-US" sz="4800" dirty="0" smtClean="0"/>
              <a:t> </a:t>
            </a:r>
            <a:r>
              <a:rPr lang="en-US" sz="4800" dirty="0" err="1" smtClean="0"/>
              <a:t>শক্তি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381000"/>
            <a:ext cx="8153400" cy="1066800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162800" cy="228600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……।</a:t>
            </a:r>
          </a:p>
          <a:p>
            <a:pPr marL="742950" indent="-74295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191000"/>
            <a:ext cx="8153400" cy="152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অনবায়নযোগ্য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	ক) ২টি	    খ ৩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গ) 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ঘ) ৫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533400"/>
            <a:ext cx="8153400" cy="1905000"/>
          </a:xfrm>
          <a:prstGeom prst="round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419600" y="2590800"/>
            <a:ext cx="304800" cy="167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0600" y="4724400"/>
            <a:ext cx="7315200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শক্তির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নিত্যতা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বিধি</a:t>
            </a:r>
            <a:r>
              <a:rPr lang="en-US" sz="4000" dirty="0" smtClean="0"/>
              <a:t> </a:t>
            </a:r>
            <a:r>
              <a:rPr lang="en-US" sz="4000" dirty="0" err="1" smtClean="0"/>
              <a:t>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|</a:t>
            </a:r>
            <a:endParaRPr lang="en-US" sz="4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7526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00B050"/>
                </a:solidFill>
              </a:rPr>
              <a:t>ধ</a:t>
            </a:r>
            <a:endParaRPr lang="en-US" sz="9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2362200"/>
            <a:ext cx="129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ন্য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3276600"/>
            <a:ext cx="137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F0"/>
                </a:solidFill>
              </a:rPr>
              <a:t>বা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3434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</a:rPr>
              <a:t>দ</a:t>
            </a:r>
            <a:endParaRPr lang="en-US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/>
              <a:t>পরিচিতি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কাজী</a:t>
            </a:r>
            <a:r>
              <a:rPr lang="en-US" sz="4000" dirty="0" smtClean="0"/>
              <a:t> </a:t>
            </a:r>
            <a:r>
              <a:rPr lang="en-US" sz="4000" dirty="0" err="1" smtClean="0"/>
              <a:t>শাহানুর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আলম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6670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সহঃ</a:t>
            </a:r>
            <a:r>
              <a:rPr lang="en-US" sz="3600" dirty="0" smtClean="0"/>
              <a:t> </a:t>
            </a:r>
            <a:r>
              <a:rPr lang="en-US" sz="3600" dirty="0" err="1" smtClean="0"/>
              <a:t>শিক্ষক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352800"/>
            <a:ext cx="3962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পলিটেকনিক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উচ্চ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বিদ্যালয়</a:t>
            </a:r>
            <a:endParaRPr lang="en-US" sz="4800" dirty="0" smtClean="0"/>
          </a:p>
          <a:p>
            <a:r>
              <a:rPr lang="en-US" sz="4800" dirty="0" err="1" smtClean="0"/>
              <a:t>রংপুর</a:t>
            </a:r>
            <a:endParaRPr lang="en-US" sz="4800" dirty="0"/>
          </a:p>
        </p:txBody>
      </p:sp>
      <p:pic>
        <p:nvPicPr>
          <p:cNvPr id="6" name="Picture 5" descr="Resize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676400"/>
            <a:ext cx="19812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3843dc47d1314553eaf8dca1e18e7f6-5a4bac734ec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905000"/>
            <a:ext cx="2667000" cy="2743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457200"/>
            <a:ext cx="4648200" cy="1107996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 </a:t>
            </a:r>
            <a:r>
              <a:rPr lang="en-US" sz="6600" dirty="0" err="1" smtClean="0"/>
              <a:t>পাঠ</a:t>
            </a:r>
            <a:r>
              <a:rPr lang="en-US" sz="6600" dirty="0" smtClean="0"/>
              <a:t> </a:t>
            </a:r>
            <a:r>
              <a:rPr lang="en-US" sz="6600" dirty="0" err="1" smtClean="0"/>
              <a:t>পরিচিতি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209800"/>
            <a:ext cx="4572000" cy="76944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৯ম </a:t>
            </a:r>
            <a:r>
              <a:rPr lang="en-US" sz="4400" dirty="0" err="1" smtClean="0"/>
              <a:t>শ্রেনী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33528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৪র্থ </a:t>
            </a:r>
            <a:r>
              <a:rPr lang="en-US" sz="4400" dirty="0" err="1" smtClean="0"/>
              <a:t>অধ্যায়</a:t>
            </a:r>
            <a:endParaRPr lang="en-US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2133600" y="4495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৪০ </a:t>
            </a:r>
            <a:r>
              <a:rPr lang="en-US" sz="3600" dirty="0" err="1" smtClean="0"/>
              <a:t>মিনিট</a:t>
            </a:r>
            <a:endParaRPr lang="en-US" sz="36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b6aa3637f0e75d323c3bd217a3b2b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352800"/>
            <a:ext cx="3581400" cy="2978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download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352800"/>
            <a:ext cx="3352800" cy="2895600"/>
          </a:xfrm>
          <a:prstGeom prst="rect">
            <a:avLst/>
          </a:prstGeom>
        </p:spPr>
      </p:pic>
      <p:pic>
        <p:nvPicPr>
          <p:cNvPr id="10" name="Picture 9" descr="9c2f3_72db490e4c_lo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533400"/>
            <a:ext cx="3352800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43400" y="609600"/>
            <a:ext cx="4038600" cy="707886"/>
          </a:xfrm>
          <a:prstGeom prst="rect">
            <a:avLst/>
          </a:prstGeom>
          <a:noFill/>
          <a:effectLst>
            <a:softEdge rad="317500"/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চিত্র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লক্ষ্য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সবাই</a:t>
            </a:r>
            <a:endParaRPr lang="en-US" sz="40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810000"/>
            <a:ext cx="7543800" cy="1752600"/>
          </a:xfrm>
          <a:prstGeom prst="rect">
            <a:avLst/>
          </a:prstGeom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কাজ, ক্ষমতা ও শক্তি </a:t>
            </a:r>
            <a:endParaRPr lang="en-GB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066800"/>
            <a:ext cx="6705600" cy="1569660"/>
          </a:xfrm>
          <a:prstGeom prst="rect">
            <a:avLst/>
          </a:prstGeom>
          <a:solidFill>
            <a:schemeClr val="bg2">
              <a:lumMod val="5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পাঠ</a:t>
            </a:r>
            <a:r>
              <a:rPr lang="en-US" sz="9600" dirty="0" smtClean="0"/>
              <a:t> </a:t>
            </a:r>
            <a:r>
              <a:rPr lang="en-US" sz="9600" dirty="0" err="1" smtClean="0"/>
              <a:t>শিরোনাম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447800" y="1371600"/>
            <a:ext cx="6248400" cy="914400"/>
          </a:xfrm>
          <a:prstGeom prst="flowChartAlternateProcess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শিক্ষার্থীরা.....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304800"/>
            <a:ext cx="4572000" cy="762000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GB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GB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14600"/>
            <a:ext cx="8077200" cy="37856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১| </a:t>
            </a:r>
            <a:r>
              <a:rPr lang="en-US" sz="4800" dirty="0" err="1" smtClean="0"/>
              <a:t>কাজ</a:t>
            </a:r>
            <a:r>
              <a:rPr lang="en-US" sz="4800" dirty="0" smtClean="0"/>
              <a:t> </a:t>
            </a:r>
            <a:r>
              <a:rPr lang="en-US" sz="4800" dirty="0" err="1" smtClean="0"/>
              <a:t>কী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dirty="0" smtClean="0"/>
              <a:t>|</a:t>
            </a:r>
          </a:p>
          <a:p>
            <a:r>
              <a:rPr lang="en-US" sz="4800" dirty="0" smtClean="0"/>
              <a:t>২| </a:t>
            </a:r>
            <a:r>
              <a:rPr lang="en-US" sz="4800" dirty="0" err="1" smtClean="0"/>
              <a:t>শক্তি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কি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বলতে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dirty="0" smtClean="0"/>
              <a:t>|</a:t>
            </a:r>
          </a:p>
          <a:p>
            <a:r>
              <a:rPr lang="en-US" sz="4800" dirty="0" smtClean="0"/>
              <a:t>৩| </a:t>
            </a:r>
            <a:r>
              <a:rPr lang="en-US" sz="4800" dirty="0" err="1" smtClean="0"/>
              <a:t>গতি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শক্তি</a:t>
            </a:r>
            <a:r>
              <a:rPr lang="en-US" sz="4800" dirty="0" smtClean="0"/>
              <a:t> </a:t>
            </a:r>
            <a:r>
              <a:rPr lang="en-US" sz="4800" dirty="0" err="1" smtClean="0"/>
              <a:t>ব্যাখ্যা</a:t>
            </a:r>
            <a:r>
              <a:rPr lang="en-US" sz="4800" dirty="0" smtClean="0"/>
              <a:t> </a:t>
            </a:r>
            <a:r>
              <a:rPr lang="en-US" sz="4800" dirty="0" err="1" smtClean="0"/>
              <a:t>করতে</a:t>
            </a:r>
            <a:r>
              <a:rPr lang="en-US" sz="4800" dirty="0" smtClean="0"/>
              <a:t> </a:t>
            </a:r>
            <a:r>
              <a:rPr lang="en-US" sz="4800" dirty="0" err="1" smtClean="0"/>
              <a:t>পারবে</a:t>
            </a:r>
            <a:r>
              <a:rPr lang="en-US" sz="4800" dirty="0" smtClean="0"/>
              <a:t>|</a:t>
            </a:r>
          </a:p>
          <a:p>
            <a:r>
              <a:rPr lang="en-US" sz="4800" dirty="0" smtClean="0"/>
              <a:t>৪| </a:t>
            </a:r>
            <a:r>
              <a:rPr lang="en-US" sz="4800" dirty="0" err="1" smtClean="0"/>
              <a:t>শক্তির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রুপান্তর</a:t>
            </a:r>
            <a:r>
              <a:rPr lang="en-US" sz="4800" dirty="0" smtClean="0"/>
              <a:t> </a:t>
            </a:r>
            <a:r>
              <a:rPr lang="en-US" sz="4800" dirty="0" err="1" smtClean="0"/>
              <a:t>জানবে</a:t>
            </a:r>
            <a:r>
              <a:rPr lang="en-US" sz="4800" dirty="0" smtClean="0"/>
              <a:t>|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609600" y="381000"/>
            <a:ext cx="7543800" cy="4075331"/>
            <a:chOff x="533400" y="990600"/>
            <a:chExt cx="7543800" cy="4075331"/>
          </a:xfrm>
        </p:grpSpPr>
        <p:sp>
          <p:nvSpPr>
            <p:cNvPr id="3" name="Rectangle 2"/>
            <p:cNvSpPr/>
            <p:nvPr/>
          </p:nvSpPr>
          <p:spPr>
            <a:xfrm>
              <a:off x="1447800" y="1828800"/>
              <a:ext cx="2209800" cy="15240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400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1929600" y="1295400"/>
              <a:ext cx="172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143000" y="9906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F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962400" y="2590800"/>
              <a:ext cx="1219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34000" y="22860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f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" y="3352800"/>
              <a:ext cx="7543800" cy="76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447800" y="3429000"/>
              <a:ext cx="0" cy="144000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77000" y="3429000"/>
              <a:ext cx="0" cy="14400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657600" y="44196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d</a:t>
              </a:r>
              <a:endParaRPr lang="en-GB" sz="36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114800" y="4742766"/>
              <a:ext cx="2362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1447800" y="4724400"/>
              <a:ext cx="2133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914400" y="4800600"/>
            <a:ext cx="7772400" cy="9144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উল্টা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 30"/>
          <p:cNvGraphicFramePr/>
          <p:nvPr/>
        </p:nvGraphicFramePr>
        <p:xfrm>
          <a:off x="533400" y="457200"/>
          <a:ext cx="80010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617</TotalTime>
  <Words>166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Rainbow</dc:creator>
  <cp:lastModifiedBy>User</cp:lastModifiedBy>
  <cp:revision>118</cp:revision>
  <dcterms:created xsi:type="dcterms:W3CDTF">2006-08-16T00:00:00Z</dcterms:created>
  <dcterms:modified xsi:type="dcterms:W3CDTF">2020-04-12T07:08:52Z</dcterms:modified>
</cp:coreProperties>
</file>