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1"/>
  </p:notesMasterIdLst>
  <p:sldIdLst>
    <p:sldId id="262" r:id="rId2"/>
    <p:sldId id="263" r:id="rId3"/>
    <p:sldId id="258" r:id="rId4"/>
    <p:sldId id="264" r:id="rId5"/>
    <p:sldId id="265" r:id="rId6"/>
    <p:sldId id="259" r:id="rId7"/>
    <p:sldId id="260" r:id="rId8"/>
    <p:sldId id="266" r:id="rId9"/>
    <p:sldId id="261" r:id="rId10"/>
    <p:sldId id="267" r:id="rId11"/>
    <p:sldId id="268" r:id="rId12"/>
    <p:sldId id="270" r:id="rId13"/>
    <p:sldId id="269" r:id="rId14"/>
    <p:sldId id="271" r:id="rId15"/>
    <p:sldId id="273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2578-35F9-4516-A182-4B81B379316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D8794-85B3-46E1-98E9-C20B7943F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8794-85B3-46E1-98E9-C20B7943FF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8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67345" y="1597461"/>
            <a:ext cx="5181600" cy="3657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76884" y="304800"/>
            <a:ext cx="425950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4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100" y="381000"/>
            <a:ext cx="49149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533400" y="1295400"/>
            <a:ext cx="7696200" cy="4876800"/>
            <a:chOff x="533400" y="1295400"/>
            <a:chExt cx="7696200" cy="4876800"/>
          </a:xfrm>
        </p:grpSpPr>
        <p:sp>
          <p:nvSpPr>
            <p:cNvPr id="3" name="Rounded Rectangle 2"/>
            <p:cNvSpPr/>
            <p:nvPr/>
          </p:nvSpPr>
          <p:spPr>
            <a:xfrm>
              <a:off x="533400" y="1600200"/>
              <a:ext cx="3124200" cy="28956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3000" y="1295400"/>
              <a:ext cx="20574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অপচয়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রোধ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400" y="4648200"/>
              <a:ext cx="7696200" cy="1524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অপচয়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রোধ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উদ্যোক্তা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নিজেই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মুনাফার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সম্পুর্ন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ভোগ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অপচয়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রোধ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সর্বদা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সচেষ্ঠ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400" y="1229591"/>
            <a:ext cx="7848600" cy="5247409"/>
            <a:chOff x="533400" y="1229591"/>
            <a:chExt cx="7848600" cy="5247409"/>
          </a:xfrm>
        </p:grpSpPr>
        <p:sp>
          <p:nvSpPr>
            <p:cNvPr id="4" name="Rounded Rectangle 3"/>
            <p:cNvSpPr/>
            <p:nvPr/>
          </p:nvSpPr>
          <p:spPr>
            <a:xfrm>
              <a:off x="5105400" y="1600200"/>
              <a:ext cx="3124200" cy="28956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38800" y="1229591"/>
              <a:ext cx="20574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উন্নত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পদ্ধতির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4495800"/>
              <a:ext cx="7848600" cy="1981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উন্নত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পদ্ধতির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উদ্যোক্তা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ব্যবসার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উন্নতি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একারনে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উন্নত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পদ্ধতি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54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100" y="381000"/>
            <a:ext cx="49149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66800" y="1094509"/>
            <a:ext cx="7391400" cy="5153891"/>
            <a:chOff x="1066800" y="1094509"/>
            <a:chExt cx="7391400" cy="5153891"/>
          </a:xfrm>
        </p:grpSpPr>
        <p:sp>
          <p:nvSpPr>
            <p:cNvPr id="3" name="Rounded Rectangle 2"/>
            <p:cNvSpPr/>
            <p:nvPr/>
          </p:nvSpPr>
          <p:spPr>
            <a:xfrm>
              <a:off x="1066800" y="1752600"/>
              <a:ext cx="3200400" cy="27432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575955" y="1094509"/>
              <a:ext cx="22860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মালিক-শ্রমিক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সুসম্পর্ক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6800" y="4876800"/>
              <a:ext cx="7391400" cy="1371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মালিক-শ্রমিক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সম্পর্ক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এধরনের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কারবারে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মালিক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শ্রমিকের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মধ্যে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সর্বদা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সুসম্পর্ক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25236" y="1437409"/>
            <a:ext cx="7696200" cy="4849091"/>
            <a:chOff x="1025236" y="1437409"/>
            <a:chExt cx="7696200" cy="4849091"/>
          </a:xfrm>
        </p:grpSpPr>
        <p:sp>
          <p:nvSpPr>
            <p:cNvPr id="4" name="Rounded Rectangle 3"/>
            <p:cNvSpPr/>
            <p:nvPr/>
          </p:nvSpPr>
          <p:spPr>
            <a:xfrm>
              <a:off x="5257800" y="1745673"/>
              <a:ext cx="3200400" cy="27432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15000" y="1437409"/>
              <a:ext cx="22860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গোপনীয়তা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রক্ষা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25236" y="4838700"/>
              <a:ext cx="7696200" cy="1447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গোপনীয়তা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রক্ষা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মালিকানা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কারবারে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মালিক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নিজেই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পরিচালনা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ব্যবসায়ের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গোপনীয়তা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বজায়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8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438943"/>
            <a:ext cx="22860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09800" y="1447801"/>
            <a:ext cx="4953000" cy="2895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697069"/>
            <a:ext cx="6705600" cy="64633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572000"/>
            <a:ext cx="6705600" cy="1600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মালিক-শ্রমিক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সুসম্পর্ক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গ্রহন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100" y="381000"/>
            <a:ext cx="49149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1143000"/>
            <a:ext cx="7848600" cy="5314538"/>
            <a:chOff x="580571" y="990600"/>
            <a:chExt cx="7848600" cy="5314538"/>
          </a:xfrm>
        </p:grpSpPr>
        <p:sp>
          <p:nvSpPr>
            <p:cNvPr id="3" name="Rounded Rectangle 2"/>
            <p:cNvSpPr/>
            <p:nvPr/>
          </p:nvSpPr>
          <p:spPr>
            <a:xfrm>
              <a:off x="838199" y="990600"/>
              <a:ext cx="6828971" cy="4171538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71600" y="1295400"/>
              <a:ext cx="22098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পোল্ট্রি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ফার্ম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0571" y="5162138"/>
              <a:ext cx="7848600" cy="1143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কারবারের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আয়তন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মালিকানা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কারবার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খুব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বড়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আকারের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8200" y="1143000"/>
            <a:ext cx="7848600" cy="5387109"/>
            <a:chOff x="2362200" y="1115291"/>
            <a:chExt cx="7848600" cy="5387109"/>
          </a:xfrm>
        </p:grpSpPr>
        <p:sp>
          <p:nvSpPr>
            <p:cNvPr id="4" name="Rounded Rectangle 3"/>
            <p:cNvSpPr/>
            <p:nvPr/>
          </p:nvSpPr>
          <p:spPr>
            <a:xfrm>
              <a:off x="2619828" y="1115291"/>
              <a:ext cx="6905172" cy="3609109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11486" y="1295400"/>
              <a:ext cx="22098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মুলধনের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অভাব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62200" y="4749800"/>
              <a:ext cx="7848600" cy="17526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মুলধনের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অভাব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বড়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আকারের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কারবার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গড়ে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তুলতে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পরিমান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প্রয়োজন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একজন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মালিকের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পক্ষে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সংগ্রহ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সম্ভব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3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100" y="381000"/>
            <a:ext cx="49149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817418" y="1066800"/>
            <a:ext cx="7467600" cy="4648200"/>
            <a:chOff x="720436" y="1371600"/>
            <a:chExt cx="7467600" cy="4648200"/>
          </a:xfrm>
        </p:grpSpPr>
        <p:sp>
          <p:nvSpPr>
            <p:cNvPr id="3" name="Rounded Rectangle 2"/>
            <p:cNvSpPr/>
            <p:nvPr/>
          </p:nvSpPr>
          <p:spPr>
            <a:xfrm>
              <a:off x="762000" y="1600200"/>
              <a:ext cx="3200400" cy="32004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90600" y="1371600"/>
              <a:ext cx="25908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সাবান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তৈরি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20436" y="4495800"/>
              <a:ext cx="7467600" cy="1524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বৃহদায়তন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সুবিধা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বঞ্চিত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মালিকানা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কারবারে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সীমিত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মূলধন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একারনে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এখানে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উন্নত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যন্ত্রপাতি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দক্ষ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শ্রমিক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শ্রম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বিভাগ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সুবিধা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0436" y="1257300"/>
            <a:ext cx="7661564" cy="4991100"/>
            <a:chOff x="720436" y="1257300"/>
            <a:chExt cx="7661564" cy="4991100"/>
          </a:xfrm>
        </p:grpSpPr>
        <p:sp>
          <p:nvSpPr>
            <p:cNvPr id="4" name="Rounded Rectangle 3"/>
            <p:cNvSpPr/>
            <p:nvPr/>
          </p:nvSpPr>
          <p:spPr>
            <a:xfrm>
              <a:off x="4795405" y="1600200"/>
              <a:ext cx="3200400" cy="32004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0205" y="1257300"/>
              <a:ext cx="25908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অধিক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মূনাফা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অর্জনকারি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কারবারি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0436" y="4191000"/>
              <a:ext cx="7661564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মর্যাদা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মালিকানা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কারবারের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মালিক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মুনাফা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অর্জন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পরিমান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বৃহদায়তন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প্রতিষ্ঠানের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চাইতে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বেশী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তবু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সামাজিক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মর্যাদা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2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100" y="381000"/>
            <a:ext cx="49149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0" y="1219200"/>
            <a:ext cx="7219950" cy="5105400"/>
            <a:chOff x="762000" y="1219200"/>
            <a:chExt cx="7219950" cy="5105400"/>
          </a:xfrm>
        </p:grpSpPr>
        <p:sp>
          <p:nvSpPr>
            <p:cNvPr id="3" name="Rounded Rectangle 2"/>
            <p:cNvSpPr/>
            <p:nvPr/>
          </p:nvSpPr>
          <p:spPr>
            <a:xfrm>
              <a:off x="762000" y="1600200"/>
              <a:ext cx="3200400" cy="29718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3000" y="1219200"/>
              <a:ext cx="2590800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অসুস্থ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মালিক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4267200"/>
              <a:ext cx="721995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স্থায়িত্বের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অভাব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এধরনের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কারবারে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সাধারনত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মালিক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ম্যানেজার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ব্যক্তি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মালিকের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অসুস্থতা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জেল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মৃত্যু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কারনে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কারবারের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অস্তিত্ব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হুমকির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সম্মুখিন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" y="1219200"/>
            <a:ext cx="7219950" cy="5105400"/>
            <a:chOff x="762000" y="1219200"/>
            <a:chExt cx="7219950" cy="5105400"/>
          </a:xfrm>
        </p:grpSpPr>
        <p:sp>
          <p:nvSpPr>
            <p:cNvPr id="4" name="Rounded Rectangle 3"/>
            <p:cNvSpPr/>
            <p:nvPr/>
          </p:nvSpPr>
          <p:spPr>
            <a:xfrm>
              <a:off x="4781550" y="1679864"/>
              <a:ext cx="3200400" cy="29718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6350" y="1219200"/>
              <a:ext cx="2590800" cy="7654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সামান্য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বেতনে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১২-১৪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ঘন্টা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" y="4267200"/>
              <a:ext cx="7219950" cy="2057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শ্রমিকদের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সুযোগ-সুবিধার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অভাব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এধরনের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কারবারে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শ্রমিকের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গ্রাচুয়েটি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প্রফিডেন্ট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ফান্ড,বাড়ি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ভাড়া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সুযোগ-সুবিধা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বরং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মালিকের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নির্দেশে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অতিরিক্ত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পরিশ্রম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3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438943"/>
            <a:ext cx="22860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09800" y="1447801"/>
            <a:ext cx="4953000" cy="28956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078069"/>
            <a:ext cx="761047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876800"/>
            <a:ext cx="7610475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শ্রমিকদের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সুযোগ-সুবিধার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মুলধনের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বৃহদায়তন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বঞ্চিত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457200"/>
            <a:ext cx="2667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7" y="1134697"/>
            <a:ext cx="80010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arenBoth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অগণতাত্রিক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স্বজনপ্রীতি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ঝুঁকির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আধিক্য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সাংগঠনিক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জটিলতা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200400"/>
            <a:ext cx="8001000" cy="3276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AutoNum type="romanL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(ii)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(iii)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সুসম্পর্ক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i 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(খ) ii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iii 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 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i, ii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iii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24000" y="2241361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943600" y="5670823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1143000"/>
            <a:ext cx="3733800" cy="3352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4495800"/>
            <a:ext cx="7010400" cy="1676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বাবা-মা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আত্বীয়র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9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2735610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0873" y="381000"/>
            <a:ext cx="5979522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9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smtClean="0">
                <a:latin typeface="NikoshBAN" pitchFamily="2" charset="0"/>
                <a:cs typeface="NikoshBAN" pitchFamily="2" charset="0"/>
              </a:rPr>
              <a:t>সপ্তম।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2৮/03/2020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5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8255" y="762000"/>
            <a:ext cx="3048000" cy="3429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00600" y="796636"/>
            <a:ext cx="3048000" cy="3429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3109" y="495300"/>
            <a:ext cx="2209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9700" y="529936"/>
            <a:ext cx="2209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0" y="4495800"/>
            <a:ext cx="40767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8255" y="5375564"/>
            <a:ext cx="7529945" cy="6442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22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034145" y="838200"/>
            <a:ext cx="3276600" cy="12192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590800"/>
            <a:ext cx="73914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কারবার</a:t>
            </a:r>
            <a:endParaRPr lang="en-US" sz="6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Single </a:t>
            </a:r>
            <a:r>
              <a:rPr lang="en-US" sz="3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Entrepreneuship</a:t>
            </a:r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Business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2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200400" y="685800"/>
            <a:ext cx="2971800" cy="1219200"/>
          </a:xfrm>
          <a:prstGeom prst="down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8001000" cy="3581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143000"/>
            <a:ext cx="3200400" cy="2971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24400" y="1143000"/>
            <a:ext cx="3200400" cy="2971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609600"/>
            <a:ext cx="23622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যুবক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রফিকের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পোল্ট্রি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500" y="609600"/>
            <a:ext cx="2362200" cy="800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সাহেবের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গার্মেন্টস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343400"/>
            <a:ext cx="7162800" cy="182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পার্শ্বের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যুবক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পার্শ্বের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91400" y="2628900"/>
            <a:ext cx="762000" cy="14859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2628900"/>
            <a:ext cx="914400" cy="14859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85800" y="533400"/>
            <a:ext cx="2438400" cy="2819400"/>
            <a:chOff x="685800" y="533400"/>
            <a:chExt cx="2438400" cy="2819400"/>
          </a:xfrm>
        </p:grpSpPr>
        <p:sp>
          <p:nvSpPr>
            <p:cNvPr id="2" name="Rounded Rectangle 1"/>
            <p:cNvSpPr/>
            <p:nvPr/>
          </p:nvSpPr>
          <p:spPr>
            <a:xfrm>
              <a:off x="685800" y="914400"/>
              <a:ext cx="2438400" cy="2438400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90600" y="533400"/>
              <a:ext cx="18288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বাচ্চা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সংগ্রহ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25982" y="547255"/>
            <a:ext cx="2438400" cy="2805545"/>
            <a:chOff x="3525982" y="547255"/>
            <a:chExt cx="2438400" cy="2805545"/>
          </a:xfrm>
        </p:grpSpPr>
        <p:sp>
          <p:nvSpPr>
            <p:cNvPr id="3" name="Rounded Rectangle 2"/>
            <p:cNvSpPr/>
            <p:nvPr/>
          </p:nvSpPr>
          <p:spPr>
            <a:xfrm>
              <a:off x="3525982" y="914400"/>
              <a:ext cx="2438400" cy="24384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30782" y="547255"/>
              <a:ext cx="18288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সংগ্রহ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77000" y="609600"/>
            <a:ext cx="2438400" cy="2743200"/>
            <a:chOff x="6477000" y="609600"/>
            <a:chExt cx="2438400" cy="2743200"/>
          </a:xfrm>
        </p:grpSpPr>
        <p:sp>
          <p:nvSpPr>
            <p:cNvPr id="4" name="Rounded Rectangle 3"/>
            <p:cNvSpPr/>
            <p:nvPr/>
          </p:nvSpPr>
          <p:spPr>
            <a:xfrm>
              <a:off x="6477000" y="914400"/>
              <a:ext cx="2438400" cy="24384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81800" y="609600"/>
              <a:ext cx="18288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ফার্ম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দেখাশুনা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" y="3810000"/>
            <a:ext cx="7772400" cy="1905000"/>
            <a:chOff x="685800" y="3810000"/>
            <a:chExt cx="7772400" cy="1905000"/>
          </a:xfrm>
        </p:grpSpPr>
        <p:sp>
          <p:nvSpPr>
            <p:cNvPr id="6" name="Rectangle 5"/>
            <p:cNvSpPr/>
            <p:nvPr/>
          </p:nvSpPr>
          <p:spPr>
            <a:xfrm>
              <a:off x="2057400" y="3810000"/>
              <a:ext cx="6400800" cy="1905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যুবক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রফিককে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বাচ্চা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সংগ্রহ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সংগ্রহ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ফার্ম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তত্ত্বাবধান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ব্যবসায়ের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পরিকল্পনা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ঝুঁকি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বহনসহ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দায়িত্বই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পালন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মতিন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সাহেবের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একই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অবস্থা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" y="3810000"/>
              <a:ext cx="1371600" cy="19050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98764" y="3733800"/>
            <a:ext cx="7924800" cy="2493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তত্ত্বাবধান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বহনসহ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দায়িত্বই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4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90800" y="304800"/>
            <a:ext cx="4038600" cy="106680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343400"/>
            <a:ext cx="78486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1524000" y="1371600"/>
            <a:ext cx="5334000" cy="2971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86600" y="10668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257800"/>
            <a:ext cx="7848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4100" y="381000"/>
            <a:ext cx="49149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706582" y="1371600"/>
            <a:ext cx="3255818" cy="2819400"/>
            <a:chOff x="706582" y="1371600"/>
            <a:chExt cx="3255818" cy="2819400"/>
          </a:xfrm>
        </p:grpSpPr>
        <p:sp>
          <p:nvSpPr>
            <p:cNvPr id="3" name="Rounded Rectangle 2"/>
            <p:cNvSpPr/>
            <p:nvPr/>
          </p:nvSpPr>
          <p:spPr>
            <a:xfrm>
              <a:off x="706582" y="1905000"/>
              <a:ext cx="3255818" cy="2286000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14400" y="1371600"/>
              <a:ext cx="28194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দ্রুত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সিদ্ধান্ত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গ্রহন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727364" y="4343400"/>
            <a:ext cx="7117772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89318" y="1524000"/>
            <a:ext cx="3255818" cy="2667000"/>
            <a:chOff x="4589318" y="1524000"/>
            <a:chExt cx="3255818" cy="2667000"/>
          </a:xfrm>
        </p:grpSpPr>
        <p:sp>
          <p:nvSpPr>
            <p:cNvPr id="4" name="Rounded Rectangle 3"/>
            <p:cNvSpPr/>
            <p:nvPr/>
          </p:nvSpPr>
          <p:spPr>
            <a:xfrm>
              <a:off x="4589318" y="1905000"/>
              <a:ext cx="3255818" cy="22860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07527" y="1524000"/>
              <a:ext cx="28194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পরিচালনার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ক্ষেত্রে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দক্ষতা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38596" y="3886200"/>
            <a:ext cx="7370618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কারবারকে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সাফল্যমন্ডিত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আপ্রান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চেষ্ঠা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8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Technic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708</TotalTime>
  <Words>684</Words>
  <Application>Microsoft Office PowerPoint</Application>
  <PresentationFormat>On-screen Show (4:3)</PresentationFormat>
  <Paragraphs>97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38</cp:revision>
  <dcterms:created xsi:type="dcterms:W3CDTF">2006-08-16T00:00:00Z</dcterms:created>
  <dcterms:modified xsi:type="dcterms:W3CDTF">2020-04-12T14:48:47Z</dcterms:modified>
</cp:coreProperties>
</file>