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2" r:id="rId3"/>
    <p:sldId id="258" r:id="rId4"/>
    <p:sldId id="259" r:id="rId5"/>
    <p:sldId id="260" r:id="rId6"/>
    <p:sldId id="261" r:id="rId7"/>
    <p:sldId id="263" r:id="rId8"/>
    <p:sldId id="267" r:id="rId9"/>
    <p:sldId id="268" r:id="rId10"/>
    <p:sldId id="269" r:id="rId11"/>
    <p:sldId id="270" r:id="rId12"/>
    <p:sldId id="266" r:id="rId13"/>
    <p:sldId id="272" r:id="rId14"/>
    <p:sldId id="271"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246" autoAdjust="0"/>
  </p:normalViewPr>
  <p:slideViewPr>
    <p:cSldViewPr>
      <p:cViewPr varScale="1">
        <p:scale>
          <a:sx n="65" d="100"/>
          <a:sy n="65" d="100"/>
        </p:scale>
        <p:origin x="-9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82DB6-9485-43D7-87A2-D12C0C67B4D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B0D11AE-12D1-48D2-B9D4-14C706DAD3B3}">
      <dgm:prSet phldrT="[Text]" custT="1"/>
      <dgm:spPr>
        <a:noFill/>
      </dgm:spPr>
      <dgm:t>
        <a:bodyPr/>
        <a:lstStyle/>
        <a:p>
          <a:r>
            <a:rPr lang="bn-IN" sz="2400" b="1" dirty="0" smtClean="0">
              <a:solidFill>
                <a:srgbClr val="FFFF00"/>
              </a:solidFill>
            </a:rPr>
            <a:t>মিস্ কিন</a:t>
          </a:r>
          <a:endParaRPr lang="en-US" sz="2400" b="1" dirty="0">
            <a:solidFill>
              <a:srgbClr val="FFFF00"/>
            </a:solidFill>
          </a:endParaRPr>
        </a:p>
      </dgm:t>
    </dgm:pt>
    <dgm:pt modelId="{50BC9B3B-9F64-4172-84AA-4FE8278EB695}" type="parTrans" cxnId="{78B4993B-37B1-42A6-B329-FEC4668D5D77}">
      <dgm:prSet/>
      <dgm:spPr/>
      <dgm:t>
        <a:bodyPr/>
        <a:lstStyle/>
        <a:p>
          <a:endParaRPr lang="en-US"/>
        </a:p>
      </dgm:t>
    </dgm:pt>
    <dgm:pt modelId="{42515F81-87BA-4CF9-970B-9FA4C24E5D5C}" type="sibTrans" cxnId="{78B4993B-37B1-42A6-B329-FEC4668D5D77}">
      <dgm:prSet/>
      <dgm:spPr/>
      <dgm:t>
        <a:bodyPr/>
        <a:lstStyle/>
        <a:p>
          <a:endParaRPr lang="en-US"/>
        </a:p>
      </dgm:t>
    </dgm:pt>
    <dgm:pt modelId="{1F3AD382-31B8-4A13-9C61-ABCC4441F3EB}">
      <dgm:prSet phldrT="[Text]" custT="1"/>
      <dgm:spPr>
        <a:solidFill>
          <a:srgbClr val="FFFF00"/>
        </a:solidFill>
      </dgm:spPr>
      <dgm:t>
        <a:bodyPr/>
        <a:lstStyle/>
        <a:p>
          <a:r>
            <a:rPr lang="en-US" sz="1000" dirty="0" smtClean="0"/>
            <a:t/>
          </a:r>
          <a:br>
            <a:rPr lang="en-US" sz="1000" dirty="0" smtClean="0"/>
          </a:br>
          <a:r>
            <a:rPr lang="bn-IN" sz="2400" b="1" dirty="0" smtClean="0">
              <a:solidFill>
                <a:srgbClr val="FF0000"/>
              </a:solidFill>
            </a:rPr>
            <a:t>যাকাতের কর্মচারি</a:t>
          </a:r>
          <a:endParaRPr lang="en-US" sz="2400" b="1" dirty="0">
            <a:solidFill>
              <a:srgbClr val="FF0000"/>
            </a:solidFill>
          </a:endParaRPr>
        </a:p>
      </dgm:t>
    </dgm:pt>
    <dgm:pt modelId="{A8A695DE-3A6C-4BAE-982D-8A2CFD2BBBAE}" type="parTrans" cxnId="{5C8C2F36-9BEC-4E18-A7BA-82F108D8599E}">
      <dgm:prSet/>
      <dgm:spPr/>
      <dgm:t>
        <a:bodyPr/>
        <a:lstStyle/>
        <a:p>
          <a:endParaRPr lang="en-US"/>
        </a:p>
      </dgm:t>
    </dgm:pt>
    <dgm:pt modelId="{8CACD893-EE43-4C8B-8A97-D9ACA42C1B3C}" type="sibTrans" cxnId="{5C8C2F36-9BEC-4E18-A7BA-82F108D8599E}">
      <dgm:prSet/>
      <dgm:spPr/>
      <dgm:t>
        <a:bodyPr/>
        <a:lstStyle/>
        <a:p>
          <a:endParaRPr lang="en-US"/>
        </a:p>
      </dgm:t>
    </dgm:pt>
    <dgm:pt modelId="{021361C4-6948-4748-9751-0C9DF92FF614}">
      <dgm:prSet phldrT="[Text]" custT="1"/>
      <dgm:spPr>
        <a:solidFill>
          <a:srgbClr val="FFFF00"/>
        </a:solidFill>
      </dgm:spPr>
      <dgm:t>
        <a:bodyPr/>
        <a:lstStyle/>
        <a:p>
          <a:r>
            <a:rPr lang="bn-IN" sz="1800" b="1" dirty="0" smtClean="0">
              <a:solidFill>
                <a:srgbClr val="FF0000"/>
              </a:solidFill>
            </a:rPr>
            <a:t>মুক্তিকামী দাস </a:t>
          </a:r>
          <a:endParaRPr lang="en-US" sz="1600" b="1" dirty="0">
            <a:solidFill>
              <a:srgbClr val="002060"/>
            </a:solidFill>
          </a:endParaRPr>
        </a:p>
      </dgm:t>
    </dgm:pt>
    <dgm:pt modelId="{8D84454D-7D23-44C6-A89C-EFFF9904155B}" type="parTrans" cxnId="{B1DF9995-189A-4879-80ED-D6432386C144}">
      <dgm:prSet/>
      <dgm:spPr/>
      <dgm:t>
        <a:bodyPr/>
        <a:lstStyle/>
        <a:p>
          <a:endParaRPr lang="en-US"/>
        </a:p>
      </dgm:t>
    </dgm:pt>
    <dgm:pt modelId="{D5E9AE20-6BE5-486A-B36F-FFF7773A50A8}" type="sibTrans" cxnId="{B1DF9995-189A-4879-80ED-D6432386C144}">
      <dgm:prSet/>
      <dgm:spPr/>
      <dgm:t>
        <a:bodyPr/>
        <a:lstStyle/>
        <a:p>
          <a:endParaRPr lang="en-US"/>
        </a:p>
      </dgm:t>
    </dgm:pt>
    <dgm:pt modelId="{D906292C-6F6A-45FC-A275-27216F724E33}">
      <dgm:prSet phldrT="[Text]" custT="1"/>
      <dgm:spPr>
        <a:blipFill rotWithShape="0">
          <a:blip xmlns:r="http://schemas.openxmlformats.org/officeDocument/2006/relationships" r:embed="rId1"/>
          <a:tile tx="0" ty="0" sx="100000" sy="100000" flip="none" algn="tl"/>
        </a:blipFill>
      </dgm:spPr>
      <dgm:t>
        <a:bodyPr/>
        <a:lstStyle/>
        <a:p>
          <a:r>
            <a:rPr lang="bn-IN" sz="1800" b="1" dirty="0" smtClean="0">
              <a:solidFill>
                <a:srgbClr val="002060"/>
              </a:solidFill>
            </a:rPr>
            <a:t>ঋনগ্রস্থব্যক্তি</a:t>
          </a:r>
          <a:endParaRPr lang="en-US" sz="1800" b="1" dirty="0">
            <a:solidFill>
              <a:srgbClr val="002060"/>
            </a:solidFill>
          </a:endParaRPr>
        </a:p>
      </dgm:t>
    </dgm:pt>
    <dgm:pt modelId="{360C0983-F789-4908-AA31-487F835DCFBB}" type="parTrans" cxnId="{FE5582EB-2EC4-49CB-9F27-993A628208B4}">
      <dgm:prSet/>
      <dgm:spPr/>
      <dgm:t>
        <a:bodyPr/>
        <a:lstStyle/>
        <a:p>
          <a:endParaRPr lang="en-US"/>
        </a:p>
      </dgm:t>
    </dgm:pt>
    <dgm:pt modelId="{14E0B8E4-0DAA-4F5C-8F70-F9132EE70895}" type="sibTrans" cxnId="{FE5582EB-2EC4-49CB-9F27-993A628208B4}">
      <dgm:prSet/>
      <dgm:spPr/>
      <dgm:t>
        <a:bodyPr/>
        <a:lstStyle/>
        <a:p>
          <a:endParaRPr lang="en-US"/>
        </a:p>
      </dgm:t>
    </dgm:pt>
    <dgm:pt modelId="{E7BC6222-4798-400A-AD30-F52A8A0F1DB9}">
      <dgm:prSet phldrT="[Text]" custT="1"/>
      <dgm:spPr>
        <a:solidFill>
          <a:srgbClr val="FFFF00"/>
        </a:solidFill>
      </dgm:spPr>
      <dgm:t>
        <a:bodyPr/>
        <a:lstStyle/>
        <a:p>
          <a:r>
            <a:rPr lang="bn-IN" sz="2000" b="1" dirty="0" smtClean="0">
              <a:solidFill>
                <a:srgbClr val="7030A0"/>
              </a:solidFill>
            </a:rPr>
            <a:t>আল্লাহরপথে</a:t>
          </a:r>
          <a:endParaRPr lang="en-US" sz="2000" b="1" dirty="0">
            <a:solidFill>
              <a:srgbClr val="7030A0"/>
            </a:solidFill>
          </a:endParaRPr>
        </a:p>
      </dgm:t>
    </dgm:pt>
    <dgm:pt modelId="{8C0A1D89-2CCB-4CE4-B992-CEED5F113B88}" type="parTrans" cxnId="{39885E6E-A183-4A85-BAC5-A1652A5B6867}">
      <dgm:prSet/>
      <dgm:spPr/>
      <dgm:t>
        <a:bodyPr/>
        <a:lstStyle/>
        <a:p>
          <a:endParaRPr lang="en-US"/>
        </a:p>
      </dgm:t>
    </dgm:pt>
    <dgm:pt modelId="{F7F01B22-78FA-4F40-8C7F-BD6A90858229}" type="sibTrans" cxnId="{39885E6E-A183-4A85-BAC5-A1652A5B6867}">
      <dgm:prSet/>
      <dgm:spPr/>
      <dgm:t>
        <a:bodyPr/>
        <a:lstStyle/>
        <a:p>
          <a:endParaRPr lang="en-US"/>
        </a:p>
      </dgm:t>
    </dgm:pt>
    <dgm:pt modelId="{3618635B-D355-4BE6-8DFD-50EAFD91CC71}">
      <dgm:prSet custT="1"/>
      <dgm:spPr>
        <a:noFill/>
      </dgm:spPr>
      <dgm:t>
        <a:bodyPr/>
        <a:lstStyle/>
        <a:p>
          <a:r>
            <a:rPr lang="bn-IN" sz="2400" b="1" dirty="0" smtClean="0">
              <a:solidFill>
                <a:srgbClr val="FFFF00"/>
              </a:solidFill>
            </a:rPr>
            <a:t>মন </a:t>
          </a:r>
          <a:r>
            <a:rPr lang="bn-IN" sz="2000" b="1" dirty="0" smtClean="0">
              <a:solidFill>
                <a:srgbClr val="FFFF00"/>
              </a:solidFill>
            </a:rPr>
            <a:t>জয়ের </a:t>
          </a:r>
          <a:r>
            <a:rPr lang="bn-IN" sz="2400" b="1" dirty="0" smtClean="0">
              <a:solidFill>
                <a:srgbClr val="FFFF00"/>
              </a:solidFill>
            </a:rPr>
            <a:t>জন্য</a:t>
          </a:r>
          <a:endParaRPr lang="en-US" sz="2400" b="1" dirty="0">
            <a:solidFill>
              <a:srgbClr val="FFFF00"/>
            </a:solidFill>
          </a:endParaRPr>
        </a:p>
      </dgm:t>
    </dgm:pt>
    <dgm:pt modelId="{91306220-8D5A-4EB0-879A-F5A631F21418}" type="parTrans" cxnId="{E19619E3-9C5B-410F-AEF6-9E5DD1019CC4}">
      <dgm:prSet/>
      <dgm:spPr/>
      <dgm:t>
        <a:bodyPr/>
        <a:lstStyle/>
        <a:p>
          <a:endParaRPr lang="en-US"/>
        </a:p>
      </dgm:t>
    </dgm:pt>
    <dgm:pt modelId="{4FAE71C6-BD4F-456B-896E-DD23F65ADB6C}" type="sibTrans" cxnId="{E19619E3-9C5B-410F-AEF6-9E5DD1019CC4}">
      <dgm:prSet/>
      <dgm:spPr/>
      <dgm:t>
        <a:bodyPr/>
        <a:lstStyle/>
        <a:p>
          <a:endParaRPr lang="en-US"/>
        </a:p>
      </dgm:t>
    </dgm:pt>
    <dgm:pt modelId="{4C733199-978D-45E3-B63E-BAA3D566D630}">
      <dgm:prSet custT="1"/>
      <dgm:spPr>
        <a:blipFill rotWithShape="0">
          <a:blip xmlns:r="http://schemas.openxmlformats.org/officeDocument/2006/relationships" r:embed="rId1"/>
          <a:tile tx="0" ty="0" sx="100000" sy="100000" flip="none" algn="tl"/>
        </a:blipFill>
      </dgm:spPr>
      <dgm:t>
        <a:bodyPr/>
        <a:lstStyle/>
        <a:p>
          <a:r>
            <a:rPr lang="bn-IN" sz="2000" b="0" dirty="0" smtClean="0">
              <a:solidFill>
                <a:srgbClr val="002060"/>
              </a:solidFill>
            </a:rPr>
            <a:t>মুসাফির</a:t>
          </a:r>
          <a:endParaRPr lang="en-US" sz="2000" b="0" dirty="0">
            <a:solidFill>
              <a:srgbClr val="002060"/>
            </a:solidFill>
          </a:endParaRPr>
        </a:p>
      </dgm:t>
    </dgm:pt>
    <dgm:pt modelId="{8ABB01E1-615E-486B-AFEB-E4E8530CC0C9}" type="parTrans" cxnId="{2E47BC0F-890A-4CD5-91A9-7AA7EAE85969}">
      <dgm:prSet/>
      <dgm:spPr/>
      <dgm:t>
        <a:bodyPr/>
        <a:lstStyle/>
        <a:p>
          <a:endParaRPr lang="en-US"/>
        </a:p>
      </dgm:t>
    </dgm:pt>
    <dgm:pt modelId="{B73E597C-1FA7-4654-9E35-B3CD80ECBFD4}" type="sibTrans" cxnId="{2E47BC0F-890A-4CD5-91A9-7AA7EAE85969}">
      <dgm:prSet/>
      <dgm:spPr/>
      <dgm:t>
        <a:bodyPr/>
        <a:lstStyle/>
        <a:p>
          <a:endParaRPr lang="en-US"/>
        </a:p>
      </dgm:t>
    </dgm:pt>
    <dgm:pt modelId="{B06180E1-A63B-470C-96B7-9C770A634B05}" type="pres">
      <dgm:prSet presAssocID="{15E82DB6-9485-43D7-87A2-D12C0C67B4D4}" presName="cycle" presStyleCnt="0">
        <dgm:presLayoutVars>
          <dgm:dir/>
          <dgm:resizeHandles val="exact"/>
        </dgm:presLayoutVars>
      </dgm:prSet>
      <dgm:spPr/>
      <dgm:t>
        <a:bodyPr/>
        <a:lstStyle/>
        <a:p>
          <a:endParaRPr lang="en-US"/>
        </a:p>
      </dgm:t>
    </dgm:pt>
    <dgm:pt modelId="{D480EAE8-8240-493A-8E8F-BBE8FF0CCA3B}" type="pres">
      <dgm:prSet presAssocID="{2B0D11AE-12D1-48D2-B9D4-14C706DAD3B3}" presName="node" presStyleLbl="node1" presStyleIdx="0" presStyleCnt="7" custScaleX="157564">
        <dgm:presLayoutVars>
          <dgm:bulletEnabled val="1"/>
        </dgm:presLayoutVars>
      </dgm:prSet>
      <dgm:spPr/>
      <dgm:t>
        <a:bodyPr/>
        <a:lstStyle/>
        <a:p>
          <a:endParaRPr lang="en-US"/>
        </a:p>
      </dgm:t>
    </dgm:pt>
    <dgm:pt modelId="{120DF002-3B07-46F9-8126-A916D2700A32}" type="pres">
      <dgm:prSet presAssocID="{42515F81-87BA-4CF9-970B-9FA4C24E5D5C}" presName="sibTrans" presStyleLbl="sibTrans2D1" presStyleIdx="0" presStyleCnt="7"/>
      <dgm:spPr/>
      <dgm:t>
        <a:bodyPr/>
        <a:lstStyle/>
        <a:p>
          <a:endParaRPr lang="en-US"/>
        </a:p>
      </dgm:t>
    </dgm:pt>
    <dgm:pt modelId="{60DD357D-2B77-4DC2-B845-345A0CD75BF8}" type="pres">
      <dgm:prSet presAssocID="{42515F81-87BA-4CF9-970B-9FA4C24E5D5C}" presName="connectorText" presStyleLbl="sibTrans2D1" presStyleIdx="0" presStyleCnt="7"/>
      <dgm:spPr/>
      <dgm:t>
        <a:bodyPr/>
        <a:lstStyle/>
        <a:p>
          <a:endParaRPr lang="en-US"/>
        </a:p>
      </dgm:t>
    </dgm:pt>
    <dgm:pt modelId="{D3429E31-5CB6-4C8E-BA64-01922ED9B5C6}" type="pres">
      <dgm:prSet presAssocID="{1F3AD382-31B8-4A13-9C61-ABCC4441F3EB}" presName="node" presStyleLbl="node1" presStyleIdx="1" presStyleCnt="7" custFlipHor="1" custScaleX="165653" custScaleY="125519" custRadScaleRad="144688" custRadScaleInc="14388">
        <dgm:presLayoutVars>
          <dgm:bulletEnabled val="1"/>
        </dgm:presLayoutVars>
      </dgm:prSet>
      <dgm:spPr/>
      <dgm:t>
        <a:bodyPr/>
        <a:lstStyle/>
        <a:p>
          <a:endParaRPr lang="en-US"/>
        </a:p>
      </dgm:t>
    </dgm:pt>
    <dgm:pt modelId="{412F36E5-C763-49A3-B5BF-8DD0194522DD}" type="pres">
      <dgm:prSet presAssocID="{8CACD893-EE43-4C8B-8A97-D9ACA42C1B3C}" presName="sibTrans" presStyleLbl="sibTrans2D1" presStyleIdx="1" presStyleCnt="7" custScaleX="30698" custScaleY="160696" custLinFactNeighborX="24216" custLinFactNeighborY="-23190"/>
      <dgm:spPr/>
      <dgm:t>
        <a:bodyPr/>
        <a:lstStyle/>
        <a:p>
          <a:endParaRPr lang="en-US"/>
        </a:p>
      </dgm:t>
    </dgm:pt>
    <dgm:pt modelId="{B0172B0E-10EE-47B5-A535-912AFC83FD8C}" type="pres">
      <dgm:prSet presAssocID="{8CACD893-EE43-4C8B-8A97-D9ACA42C1B3C}" presName="connectorText" presStyleLbl="sibTrans2D1" presStyleIdx="1" presStyleCnt="7"/>
      <dgm:spPr/>
      <dgm:t>
        <a:bodyPr/>
        <a:lstStyle/>
        <a:p>
          <a:endParaRPr lang="en-US"/>
        </a:p>
      </dgm:t>
    </dgm:pt>
    <dgm:pt modelId="{4841FA2A-CC51-4033-8E36-28AF72971ED0}" type="pres">
      <dgm:prSet presAssocID="{3618635B-D355-4BE6-8DFD-50EAFD91CC71}" presName="node" presStyleLbl="node1" presStyleIdx="2" presStyleCnt="7" custScaleX="146776" custScaleY="109798" custRadScaleRad="99755" custRadScaleInc="-3802">
        <dgm:presLayoutVars>
          <dgm:bulletEnabled val="1"/>
        </dgm:presLayoutVars>
      </dgm:prSet>
      <dgm:spPr/>
      <dgm:t>
        <a:bodyPr/>
        <a:lstStyle/>
        <a:p>
          <a:endParaRPr lang="en-US"/>
        </a:p>
      </dgm:t>
    </dgm:pt>
    <dgm:pt modelId="{3CD8C506-7B91-4580-B975-9ECBC1BA676B}" type="pres">
      <dgm:prSet presAssocID="{4FAE71C6-BD4F-456B-896E-DD23F65ADB6C}" presName="sibTrans" presStyleLbl="sibTrans2D1" presStyleIdx="2" presStyleCnt="7"/>
      <dgm:spPr/>
      <dgm:t>
        <a:bodyPr/>
        <a:lstStyle/>
        <a:p>
          <a:endParaRPr lang="en-US"/>
        </a:p>
      </dgm:t>
    </dgm:pt>
    <dgm:pt modelId="{4560F04C-D3B8-4DF6-BA39-681BA62EA5D7}" type="pres">
      <dgm:prSet presAssocID="{4FAE71C6-BD4F-456B-896E-DD23F65ADB6C}" presName="connectorText" presStyleLbl="sibTrans2D1" presStyleIdx="2" presStyleCnt="7"/>
      <dgm:spPr/>
      <dgm:t>
        <a:bodyPr/>
        <a:lstStyle/>
        <a:p>
          <a:endParaRPr lang="en-US"/>
        </a:p>
      </dgm:t>
    </dgm:pt>
    <dgm:pt modelId="{3E70AC12-3067-4E1E-92BF-45348F09E0C1}" type="pres">
      <dgm:prSet presAssocID="{021361C4-6948-4748-9751-0C9DF92FF614}" presName="node" presStyleLbl="node1" presStyleIdx="3" presStyleCnt="7" custRadScaleRad="100834" custRadScaleInc="-6528">
        <dgm:presLayoutVars>
          <dgm:bulletEnabled val="1"/>
        </dgm:presLayoutVars>
      </dgm:prSet>
      <dgm:spPr/>
      <dgm:t>
        <a:bodyPr/>
        <a:lstStyle/>
        <a:p>
          <a:endParaRPr lang="en-US"/>
        </a:p>
      </dgm:t>
    </dgm:pt>
    <dgm:pt modelId="{B78C90A6-9CDA-4B3C-BDAF-3271D3338792}" type="pres">
      <dgm:prSet presAssocID="{D5E9AE20-6BE5-486A-B36F-FFF7773A50A8}" presName="sibTrans" presStyleLbl="sibTrans2D1" presStyleIdx="3" presStyleCnt="7"/>
      <dgm:spPr/>
      <dgm:t>
        <a:bodyPr/>
        <a:lstStyle/>
        <a:p>
          <a:endParaRPr lang="en-US"/>
        </a:p>
      </dgm:t>
    </dgm:pt>
    <dgm:pt modelId="{3190C34D-ADAD-43C6-8679-6074E5016DD2}" type="pres">
      <dgm:prSet presAssocID="{D5E9AE20-6BE5-486A-B36F-FFF7773A50A8}" presName="connectorText" presStyleLbl="sibTrans2D1" presStyleIdx="3" presStyleCnt="7"/>
      <dgm:spPr/>
      <dgm:t>
        <a:bodyPr/>
        <a:lstStyle/>
        <a:p>
          <a:endParaRPr lang="en-US"/>
        </a:p>
      </dgm:t>
    </dgm:pt>
    <dgm:pt modelId="{0FABA3B7-CA0B-4278-977F-5217AD44A7E2}" type="pres">
      <dgm:prSet presAssocID="{D906292C-6F6A-45FC-A275-27216F724E33}" presName="node" presStyleLbl="node1" presStyleIdx="4" presStyleCnt="7" custRadScaleRad="83421" custRadScaleInc="-1134">
        <dgm:presLayoutVars>
          <dgm:bulletEnabled val="1"/>
        </dgm:presLayoutVars>
      </dgm:prSet>
      <dgm:spPr/>
      <dgm:t>
        <a:bodyPr/>
        <a:lstStyle/>
        <a:p>
          <a:endParaRPr lang="en-US"/>
        </a:p>
      </dgm:t>
    </dgm:pt>
    <dgm:pt modelId="{7DB40A71-24A1-4892-BD5B-BFB0BD7623A6}" type="pres">
      <dgm:prSet presAssocID="{14E0B8E4-0DAA-4F5C-8F70-F9132EE70895}" presName="sibTrans" presStyleLbl="sibTrans2D1" presStyleIdx="4" presStyleCnt="7"/>
      <dgm:spPr/>
      <dgm:t>
        <a:bodyPr/>
        <a:lstStyle/>
        <a:p>
          <a:endParaRPr lang="en-US"/>
        </a:p>
      </dgm:t>
    </dgm:pt>
    <dgm:pt modelId="{8CF2188E-3127-4A9F-8E0F-70139D79EF8E}" type="pres">
      <dgm:prSet presAssocID="{14E0B8E4-0DAA-4F5C-8F70-F9132EE70895}" presName="connectorText" presStyleLbl="sibTrans2D1" presStyleIdx="4" presStyleCnt="7"/>
      <dgm:spPr/>
      <dgm:t>
        <a:bodyPr/>
        <a:lstStyle/>
        <a:p>
          <a:endParaRPr lang="en-US"/>
        </a:p>
      </dgm:t>
    </dgm:pt>
    <dgm:pt modelId="{072DBC99-AFB6-4154-8A03-45126630257F}" type="pres">
      <dgm:prSet presAssocID="{E7BC6222-4798-400A-AD30-F52A8A0F1DB9}" presName="node" presStyleLbl="node1" presStyleIdx="5" presStyleCnt="7" custScaleX="108059" custScaleY="79883" custRadScaleRad="104768" custRadScaleInc="4919">
        <dgm:presLayoutVars>
          <dgm:bulletEnabled val="1"/>
        </dgm:presLayoutVars>
      </dgm:prSet>
      <dgm:spPr/>
      <dgm:t>
        <a:bodyPr/>
        <a:lstStyle/>
        <a:p>
          <a:endParaRPr lang="en-US"/>
        </a:p>
      </dgm:t>
    </dgm:pt>
    <dgm:pt modelId="{BCE1147F-497A-41EA-8F49-7DF8D3FDABCF}" type="pres">
      <dgm:prSet presAssocID="{F7F01B22-78FA-4F40-8C7F-BD6A90858229}" presName="sibTrans" presStyleLbl="sibTrans2D1" presStyleIdx="5" presStyleCnt="7" custLinFactX="-59193" custLinFactNeighborX="-100000" custLinFactNeighborY="-12184"/>
      <dgm:spPr/>
      <dgm:t>
        <a:bodyPr/>
        <a:lstStyle/>
        <a:p>
          <a:endParaRPr lang="en-US"/>
        </a:p>
      </dgm:t>
    </dgm:pt>
    <dgm:pt modelId="{49C5EED6-C905-4580-9E67-A225EC0704AF}" type="pres">
      <dgm:prSet presAssocID="{F7F01B22-78FA-4F40-8C7F-BD6A90858229}" presName="connectorText" presStyleLbl="sibTrans2D1" presStyleIdx="5" presStyleCnt="7"/>
      <dgm:spPr/>
      <dgm:t>
        <a:bodyPr/>
        <a:lstStyle/>
        <a:p>
          <a:endParaRPr lang="en-US"/>
        </a:p>
      </dgm:t>
    </dgm:pt>
    <dgm:pt modelId="{ABEEE0B0-A936-4B34-BDAA-345B698362C2}" type="pres">
      <dgm:prSet presAssocID="{4C733199-978D-45E3-B63E-BAA3D566D630}" presName="node" presStyleLbl="node1" presStyleIdx="6" presStyleCnt="7" custScaleX="112992" custScaleY="122376" custRadScaleRad="116486" custRadScaleInc="-41752">
        <dgm:presLayoutVars>
          <dgm:bulletEnabled val="1"/>
        </dgm:presLayoutVars>
      </dgm:prSet>
      <dgm:spPr/>
      <dgm:t>
        <a:bodyPr/>
        <a:lstStyle/>
        <a:p>
          <a:endParaRPr lang="en-US"/>
        </a:p>
      </dgm:t>
    </dgm:pt>
    <dgm:pt modelId="{0A4A98C6-4500-43D2-B25E-0F281D30069F}" type="pres">
      <dgm:prSet presAssocID="{B73E597C-1FA7-4654-9E35-B3CD80ECBFD4}" presName="sibTrans" presStyleLbl="sibTrans2D1" presStyleIdx="6" presStyleCnt="7"/>
      <dgm:spPr/>
      <dgm:t>
        <a:bodyPr/>
        <a:lstStyle/>
        <a:p>
          <a:endParaRPr lang="en-US"/>
        </a:p>
      </dgm:t>
    </dgm:pt>
    <dgm:pt modelId="{8D0339E6-1DB6-4982-B0EB-9DAD5D79E74F}" type="pres">
      <dgm:prSet presAssocID="{B73E597C-1FA7-4654-9E35-B3CD80ECBFD4}" presName="connectorText" presStyleLbl="sibTrans2D1" presStyleIdx="6" presStyleCnt="7"/>
      <dgm:spPr/>
      <dgm:t>
        <a:bodyPr/>
        <a:lstStyle/>
        <a:p>
          <a:endParaRPr lang="en-US"/>
        </a:p>
      </dgm:t>
    </dgm:pt>
  </dgm:ptLst>
  <dgm:cxnLst>
    <dgm:cxn modelId="{FE5582EB-2EC4-49CB-9F27-993A628208B4}" srcId="{15E82DB6-9485-43D7-87A2-D12C0C67B4D4}" destId="{D906292C-6F6A-45FC-A275-27216F724E33}" srcOrd="4" destOrd="0" parTransId="{360C0983-F789-4908-AA31-487F835DCFBB}" sibTransId="{14E0B8E4-0DAA-4F5C-8F70-F9132EE70895}"/>
    <dgm:cxn modelId="{869CDFC4-2F5F-44C3-9644-07DF9BFFB1FA}" type="presOf" srcId="{14E0B8E4-0DAA-4F5C-8F70-F9132EE70895}" destId="{8CF2188E-3127-4A9F-8E0F-70139D79EF8E}" srcOrd="1" destOrd="0" presId="urn:microsoft.com/office/officeart/2005/8/layout/cycle2"/>
    <dgm:cxn modelId="{09E266EC-2D20-457D-B3E9-4D481624A9D4}" type="presOf" srcId="{2B0D11AE-12D1-48D2-B9D4-14C706DAD3B3}" destId="{D480EAE8-8240-493A-8E8F-BBE8FF0CCA3B}" srcOrd="0" destOrd="0" presId="urn:microsoft.com/office/officeart/2005/8/layout/cycle2"/>
    <dgm:cxn modelId="{9D25354D-0349-41E8-8B25-2B8944D8C301}" type="presOf" srcId="{B73E597C-1FA7-4654-9E35-B3CD80ECBFD4}" destId="{8D0339E6-1DB6-4982-B0EB-9DAD5D79E74F}" srcOrd="1" destOrd="0" presId="urn:microsoft.com/office/officeart/2005/8/layout/cycle2"/>
    <dgm:cxn modelId="{B1DF9995-189A-4879-80ED-D6432386C144}" srcId="{15E82DB6-9485-43D7-87A2-D12C0C67B4D4}" destId="{021361C4-6948-4748-9751-0C9DF92FF614}" srcOrd="3" destOrd="0" parTransId="{8D84454D-7D23-44C6-A89C-EFFF9904155B}" sibTransId="{D5E9AE20-6BE5-486A-B36F-FFF7773A50A8}"/>
    <dgm:cxn modelId="{E91C0984-556C-4972-9188-4CCC7B687C93}" type="presOf" srcId="{D5E9AE20-6BE5-486A-B36F-FFF7773A50A8}" destId="{3190C34D-ADAD-43C6-8679-6074E5016DD2}" srcOrd="1" destOrd="0" presId="urn:microsoft.com/office/officeart/2005/8/layout/cycle2"/>
    <dgm:cxn modelId="{54D1466F-0E01-4B53-8EA5-4262B85D1311}" type="presOf" srcId="{14E0B8E4-0DAA-4F5C-8F70-F9132EE70895}" destId="{7DB40A71-24A1-4892-BD5B-BFB0BD7623A6}" srcOrd="0" destOrd="0" presId="urn:microsoft.com/office/officeart/2005/8/layout/cycle2"/>
    <dgm:cxn modelId="{78B4993B-37B1-42A6-B329-FEC4668D5D77}" srcId="{15E82DB6-9485-43D7-87A2-D12C0C67B4D4}" destId="{2B0D11AE-12D1-48D2-B9D4-14C706DAD3B3}" srcOrd="0" destOrd="0" parTransId="{50BC9B3B-9F64-4172-84AA-4FE8278EB695}" sibTransId="{42515F81-87BA-4CF9-970B-9FA4C24E5D5C}"/>
    <dgm:cxn modelId="{587CD0B3-E8EC-4920-BBFE-6F0FA569A2E2}" type="presOf" srcId="{8CACD893-EE43-4C8B-8A97-D9ACA42C1B3C}" destId="{B0172B0E-10EE-47B5-A535-912AFC83FD8C}" srcOrd="1" destOrd="0" presId="urn:microsoft.com/office/officeart/2005/8/layout/cycle2"/>
    <dgm:cxn modelId="{44E41B46-E535-424D-8A5F-22A0458390C3}" type="presOf" srcId="{8CACD893-EE43-4C8B-8A97-D9ACA42C1B3C}" destId="{412F36E5-C763-49A3-B5BF-8DD0194522DD}" srcOrd="0" destOrd="0" presId="urn:microsoft.com/office/officeart/2005/8/layout/cycle2"/>
    <dgm:cxn modelId="{26846C18-490E-4623-8AF2-D72613A74968}" type="presOf" srcId="{D906292C-6F6A-45FC-A275-27216F724E33}" destId="{0FABA3B7-CA0B-4278-977F-5217AD44A7E2}" srcOrd="0" destOrd="0" presId="urn:microsoft.com/office/officeart/2005/8/layout/cycle2"/>
    <dgm:cxn modelId="{C7870644-F151-4B50-9BF2-6E5C019AD106}" type="presOf" srcId="{3618635B-D355-4BE6-8DFD-50EAFD91CC71}" destId="{4841FA2A-CC51-4033-8E36-28AF72971ED0}" srcOrd="0" destOrd="0" presId="urn:microsoft.com/office/officeart/2005/8/layout/cycle2"/>
    <dgm:cxn modelId="{5C8C2F36-9BEC-4E18-A7BA-82F108D8599E}" srcId="{15E82DB6-9485-43D7-87A2-D12C0C67B4D4}" destId="{1F3AD382-31B8-4A13-9C61-ABCC4441F3EB}" srcOrd="1" destOrd="0" parTransId="{A8A695DE-3A6C-4BAE-982D-8A2CFD2BBBAE}" sibTransId="{8CACD893-EE43-4C8B-8A97-D9ACA42C1B3C}"/>
    <dgm:cxn modelId="{39885E6E-A183-4A85-BAC5-A1652A5B6867}" srcId="{15E82DB6-9485-43D7-87A2-D12C0C67B4D4}" destId="{E7BC6222-4798-400A-AD30-F52A8A0F1DB9}" srcOrd="5" destOrd="0" parTransId="{8C0A1D89-2CCB-4CE4-B992-CEED5F113B88}" sibTransId="{F7F01B22-78FA-4F40-8C7F-BD6A90858229}"/>
    <dgm:cxn modelId="{30BD82DB-8F74-4FC7-B354-67D06574B1B6}" type="presOf" srcId="{4C733199-978D-45E3-B63E-BAA3D566D630}" destId="{ABEEE0B0-A936-4B34-BDAA-345B698362C2}" srcOrd="0" destOrd="0" presId="urn:microsoft.com/office/officeart/2005/8/layout/cycle2"/>
    <dgm:cxn modelId="{2E47BC0F-890A-4CD5-91A9-7AA7EAE85969}" srcId="{15E82DB6-9485-43D7-87A2-D12C0C67B4D4}" destId="{4C733199-978D-45E3-B63E-BAA3D566D630}" srcOrd="6" destOrd="0" parTransId="{8ABB01E1-615E-486B-AFEB-E4E8530CC0C9}" sibTransId="{B73E597C-1FA7-4654-9E35-B3CD80ECBFD4}"/>
    <dgm:cxn modelId="{4E56C25B-003A-4EDB-B9FD-DA0520E11AA7}" type="presOf" srcId="{B73E597C-1FA7-4654-9E35-B3CD80ECBFD4}" destId="{0A4A98C6-4500-43D2-B25E-0F281D30069F}" srcOrd="0" destOrd="0" presId="urn:microsoft.com/office/officeart/2005/8/layout/cycle2"/>
    <dgm:cxn modelId="{6FF206F1-B7C4-4784-A243-999C4BCF7B11}" type="presOf" srcId="{F7F01B22-78FA-4F40-8C7F-BD6A90858229}" destId="{49C5EED6-C905-4580-9E67-A225EC0704AF}" srcOrd="1" destOrd="0" presId="urn:microsoft.com/office/officeart/2005/8/layout/cycle2"/>
    <dgm:cxn modelId="{CAC2A7B1-604B-4524-923B-3CBF7F0A9E3E}" type="presOf" srcId="{42515F81-87BA-4CF9-970B-9FA4C24E5D5C}" destId="{120DF002-3B07-46F9-8126-A916D2700A32}" srcOrd="0" destOrd="0" presId="urn:microsoft.com/office/officeart/2005/8/layout/cycle2"/>
    <dgm:cxn modelId="{6E6E6819-E5F8-43FB-810A-E4277DF2095B}" type="presOf" srcId="{021361C4-6948-4748-9751-0C9DF92FF614}" destId="{3E70AC12-3067-4E1E-92BF-45348F09E0C1}" srcOrd="0" destOrd="0" presId="urn:microsoft.com/office/officeart/2005/8/layout/cycle2"/>
    <dgm:cxn modelId="{D18836C8-40CC-49E0-8521-809A680DA9A7}" type="presOf" srcId="{E7BC6222-4798-400A-AD30-F52A8A0F1DB9}" destId="{072DBC99-AFB6-4154-8A03-45126630257F}" srcOrd="0" destOrd="0" presId="urn:microsoft.com/office/officeart/2005/8/layout/cycle2"/>
    <dgm:cxn modelId="{014E01EA-E7C7-400D-A8B5-D88E1F27368F}" type="presOf" srcId="{4FAE71C6-BD4F-456B-896E-DD23F65ADB6C}" destId="{3CD8C506-7B91-4580-B975-9ECBC1BA676B}" srcOrd="0" destOrd="0" presId="urn:microsoft.com/office/officeart/2005/8/layout/cycle2"/>
    <dgm:cxn modelId="{80D262E2-A739-4A03-8F88-0DD0451DD73E}" type="presOf" srcId="{1F3AD382-31B8-4A13-9C61-ABCC4441F3EB}" destId="{D3429E31-5CB6-4C8E-BA64-01922ED9B5C6}" srcOrd="0" destOrd="0" presId="urn:microsoft.com/office/officeart/2005/8/layout/cycle2"/>
    <dgm:cxn modelId="{E19619E3-9C5B-410F-AEF6-9E5DD1019CC4}" srcId="{15E82DB6-9485-43D7-87A2-D12C0C67B4D4}" destId="{3618635B-D355-4BE6-8DFD-50EAFD91CC71}" srcOrd="2" destOrd="0" parTransId="{91306220-8D5A-4EB0-879A-F5A631F21418}" sibTransId="{4FAE71C6-BD4F-456B-896E-DD23F65ADB6C}"/>
    <dgm:cxn modelId="{C4324157-AF64-4E7A-9400-5E5A866ECAB6}" type="presOf" srcId="{F7F01B22-78FA-4F40-8C7F-BD6A90858229}" destId="{BCE1147F-497A-41EA-8F49-7DF8D3FDABCF}" srcOrd="0" destOrd="0" presId="urn:microsoft.com/office/officeart/2005/8/layout/cycle2"/>
    <dgm:cxn modelId="{9B434636-BEC1-4996-B373-6ACF1E0FBB9C}" type="presOf" srcId="{42515F81-87BA-4CF9-970B-9FA4C24E5D5C}" destId="{60DD357D-2B77-4DC2-B845-345A0CD75BF8}" srcOrd="1" destOrd="0" presId="urn:microsoft.com/office/officeart/2005/8/layout/cycle2"/>
    <dgm:cxn modelId="{28528EB5-9D4E-4300-9F70-46197E79910F}" type="presOf" srcId="{15E82DB6-9485-43D7-87A2-D12C0C67B4D4}" destId="{B06180E1-A63B-470C-96B7-9C770A634B05}" srcOrd="0" destOrd="0" presId="urn:microsoft.com/office/officeart/2005/8/layout/cycle2"/>
    <dgm:cxn modelId="{392B8559-F9DB-4CB7-87AE-ACEBB8D36382}" type="presOf" srcId="{4FAE71C6-BD4F-456B-896E-DD23F65ADB6C}" destId="{4560F04C-D3B8-4DF6-BA39-681BA62EA5D7}" srcOrd="1" destOrd="0" presId="urn:microsoft.com/office/officeart/2005/8/layout/cycle2"/>
    <dgm:cxn modelId="{CE680BE8-5BD4-4E0D-A982-D7AE319BA3E4}" type="presOf" srcId="{D5E9AE20-6BE5-486A-B36F-FFF7773A50A8}" destId="{B78C90A6-9CDA-4B3C-BDAF-3271D3338792}" srcOrd="0" destOrd="0" presId="urn:microsoft.com/office/officeart/2005/8/layout/cycle2"/>
    <dgm:cxn modelId="{F388E884-2220-4F66-B46E-23979259603B}" type="presParOf" srcId="{B06180E1-A63B-470C-96B7-9C770A634B05}" destId="{D480EAE8-8240-493A-8E8F-BBE8FF0CCA3B}" srcOrd="0" destOrd="0" presId="urn:microsoft.com/office/officeart/2005/8/layout/cycle2"/>
    <dgm:cxn modelId="{2F1839B0-ACEC-4D19-B30C-37E375A87564}" type="presParOf" srcId="{B06180E1-A63B-470C-96B7-9C770A634B05}" destId="{120DF002-3B07-46F9-8126-A916D2700A32}" srcOrd="1" destOrd="0" presId="urn:microsoft.com/office/officeart/2005/8/layout/cycle2"/>
    <dgm:cxn modelId="{7C4213DE-4C4E-4748-90CF-D79FB070D550}" type="presParOf" srcId="{120DF002-3B07-46F9-8126-A916D2700A32}" destId="{60DD357D-2B77-4DC2-B845-345A0CD75BF8}" srcOrd="0" destOrd="0" presId="urn:microsoft.com/office/officeart/2005/8/layout/cycle2"/>
    <dgm:cxn modelId="{9A75D392-FD1A-4941-865A-CC56B180995D}" type="presParOf" srcId="{B06180E1-A63B-470C-96B7-9C770A634B05}" destId="{D3429E31-5CB6-4C8E-BA64-01922ED9B5C6}" srcOrd="2" destOrd="0" presId="urn:microsoft.com/office/officeart/2005/8/layout/cycle2"/>
    <dgm:cxn modelId="{8AAD51BD-39F5-464D-A0C2-AEA231C6B27B}" type="presParOf" srcId="{B06180E1-A63B-470C-96B7-9C770A634B05}" destId="{412F36E5-C763-49A3-B5BF-8DD0194522DD}" srcOrd="3" destOrd="0" presId="urn:microsoft.com/office/officeart/2005/8/layout/cycle2"/>
    <dgm:cxn modelId="{0D664EF4-D972-47FB-BD23-EF8DE151D6F5}" type="presParOf" srcId="{412F36E5-C763-49A3-B5BF-8DD0194522DD}" destId="{B0172B0E-10EE-47B5-A535-912AFC83FD8C}" srcOrd="0" destOrd="0" presId="urn:microsoft.com/office/officeart/2005/8/layout/cycle2"/>
    <dgm:cxn modelId="{2068DEC6-95D6-4681-B89D-7689F80BABFC}" type="presParOf" srcId="{B06180E1-A63B-470C-96B7-9C770A634B05}" destId="{4841FA2A-CC51-4033-8E36-28AF72971ED0}" srcOrd="4" destOrd="0" presId="urn:microsoft.com/office/officeart/2005/8/layout/cycle2"/>
    <dgm:cxn modelId="{AC25B62B-4D3B-4F40-A8C2-47C8FAA97ADB}" type="presParOf" srcId="{B06180E1-A63B-470C-96B7-9C770A634B05}" destId="{3CD8C506-7B91-4580-B975-9ECBC1BA676B}" srcOrd="5" destOrd="0" presId="urn:microsoft.com/office/officeart/2005/8/layout/cycle2"/>
    <dgm:cxn modelId="{109BAE59-E597-4C86-BF3C-632924AE9E55}" type="presParOf" srcId="{3CD8C506-7B91-4580-B975-9ECBC1BA676B}" destId="{4560F04C-D3B8-4DF6-BA39-681BA62EA5D7}" srcOrd="0" destOrd="0" presId="urn:microsoft.com/office/officeart/2005/8/layout/cycle2"/>
    <dgm:cxn modelId="{335C4922-9F66-4795-B43A-A08B892098D1}" type="presParOf" srcId="{B06180E1-A63B-470C-96B7-9C770A634B05}" destId="{3E70AC12-3067-4E1E-92BF-45348F09E0C1}" srcOrd="6" destOrd="0" presId="urn:microsoft.com/office/officeart/2005/8/layout/cycle2"/>
    <dgm:cxn modelId="{410EF1D1-8D64-4290-B79C-8FFA20509752}" type="presParOf" srcId="{B06180E1-A63B-470C-96B7-9C770A634B05}" destId="{B78C90A6-9CDA-4B3C-BDAF-3271D3338792}" srcOrd="7" destOrd="0" presId="urn:microsoft.com/office/officeart/2005/8/layout/cycle2"/>
    <dgm:cxn modelId="{79500022-C860-4F4A-B3F5-E9FB08710D8D}" type="presParOf" srcId="{B78C90A6-9CDA-4B3C-BDAF-3271D3338792}" destId="{3190C34D-ADAD-43C6-8679-6074E5016DD2}" srcOrd="0" destOrd="0" presId="urn:microsoft.com/office/officeart/2005/8/layout/cycle2"/>
    <dgm:cxn modelId="{08A8CC63-6498-41D8-9BE9-39804EEDA1E9}" type="presParOf" srcId="{B06180E1-A63B-470C-96B7-9C770A634B05}" destId="{0FABA3B7-CA0B-4278-977F-5217AD44A7E2}" srcOrd="8" destOrd="0" presId="urn:microsoft.com/office/officeart/2005/8/layout/cycle2"/>
    <dgm:cxn modelId="{05983F99-B126-4D5A-B1C9-FE6001C5FD93}" type="presParOf" srcId="{B06180E1-A63B-470C-96B7-9C770A634B05}" destId="{7DB40A71-24A1-4892-BD5B-BFB0BD7623A6}" srcOrd="9" destOrd="0" presId="urn:microsoft.com/office/officeart/2005/8/layout/cycle2"/>
    <dgm:cxn modelId="{41096ABF-EA59-464E-8A5C-12749E0DD3DE}" type="presParOf" srcId="{7DB40A71-24A1-4892-BD5B-BFB0BD7623A6}" destId="{8CF2188E-3127-4A9F-8E0F-70139D79EF8E}" srcOrd="0" destOrd="0" presId="urn:microsoft.com/office/officeart/2005/8/layout/cycle2"/>
    <dgm:cxn modelId="{A7B8ECDB-5200-4531-A1D5-33A6CABC3F70}" type="presParOf" srcId="{B06180E1-A63B-470C-96B7-9C770A634B05}" destId="{072DBC99-AFB6-4154-8A03-45126630257F}" srcOrd="10" destOrd="0" presId="urn:microsoft.com/office/officeart/2005/8/layout/cycle2"/>
    <dgm:cxn modelId="{5130D514-B491-46F2-970F-70F166B3F4F8}" type="presParOf" srcId="{B06180E1-A63B-470C-96B7-9C770A634B05}" destId="{BCE1147F-497A-41EA-8F49-7DF8D3FDABCF}" srcOrd="11" destOrd="0" presId="urn:microsoft.com/office/officeart/2005/8/layout/cycle2"/>
    <dgm:cxn modelId="{ACD9832F-0F47-4D3F-8971-E1198E8FEC5C}" type="presParOf" srcId="{BCE1147F-497A-41EA-8F49-7DF8D3FDABCF}" destId="{49C5EED6-C905-4580-9E67-A225EC0704AF}" srcOrd="0" destOrd="0" presId="urn:microsoft.com/office/officeart/2005/8/layout/cycle2"/>
    <dgm:cxn modelId="{B806EC26-964D-4634-8611-BF8629FFCFCA}" type="presParOf" srcId="{B06180E1-A63B-470C-96B7-9C770A634B05}" destId="{ABEEE0B0-A936-4B34-BDAA-345B698362C2}" srcOrd="12" destOrd="0" presId="urn:microsoft.com/office/officeart/2005/8/layout/cycle2"/>
    <dgm:cxn modelId="{C4D4FF51-D901-46AD-9690-9836956992C7}" type="presParOf" srcId="{B06180E1-A63B-470C-96B7-9C770A634B05}" destId="{0A4A98C6-4500-43D2-B25E-0F281D30069F}" srcOrd="13" destOrd="0" presId="urn:microsoft.com/office/officeart/2005/8/layout/cycle2"/>
    <dgm:cxn modelId="{5DB9E890-F1BD-4697-8E6B-74CBF0578675}" type="presParOf" srcId="{0A4A98C6-4500-43D2-B25E-0F281D30069F}" destId="{8D0339E6-1DB6-4982-B0EB-9DAD5D79E74F}" srcOrd="0" destOrd="0" presId="urn:microsoft.com/office/officeart/2005/8/layout/cycle2"/>
  </dgm:cxnLst>
  <dgm:bg>
    <a:blipFill>
      <a:blip xmlns:r="http://schemas.openxmlformats.org/officeDocument/2006/relationships" r:embed="rId2"/>
      <a:stretch>
        <a:fillRect/>
      </a:stretch>
    </a:blipFill>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EE7725-2A82-4977-AD1E-A615A5B80B1E}" type="datetimeFigureOut">
              <a:rPr lang="en-US" smtClean="0"/>
              <a:pPr/>
              <a:t>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542067-58CE-428C-8379-36E41DA7EF3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466CF-21DD-4607-BD79-ED2F80DCAD8B}"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1AC24-060E-4074-B97C-0D7E7C00E4E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1AC24-060E-4074-B97C-0D7E7C00E4EA}"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31AC24-060E-4074-B97C-0D7E7C00E4E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82F7D3-67A4-4C22-BAA2-AADC51683E63}" type="datetime1">
              <a:rPr lang="en-US" smtClean="0"/>
              <a:pPr/>
              <a:t>2/5/2013</a:t>
            </a:fld>
            <a:endParaRPr lang="en-US"/>
          </a:p>
        </p:txBody>
      </p:sp>
      <p:sp>
        <p:nvSpPr>
          <p:cNvPr id="5" name="Footer Placeholder 4"/>
          <p:cNvSpPr>
            <a:spLocks noGrp="1"/>
          </p:cNvSpPr>
          <p:nvPr>
            <p:ph type="ftr" sz="quarter" idx="11"/>
          </p:nvPr>
        </p:nvSpPr>
        <p:spPr/>
        <p:txBody>
          <a:bodyPr/>
          <a:lstStyle/>
          <a:p>
            <a:r>
              <a:rPr lang="en-US" smtClean="0"/>
              <a:t>Md.Ruhul Amin Khan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A0694-4120-4B08-B4E2-16EF4F92501E}" type="datetime1">
              <a:rPr lang="en-US" smtClean="0"/>
              <a:pPr/>
              <a:t>2/5/2013</a:t>
            </a:fld>
            <a:endParaRPr lang="en-US"/>
          </a:p>
        </p:txBody>
      </p:sp>
      <p:sp>
        <p:nvSpPr>
          <p:cNvPr id="5" name="Footer Placeholder 4"/>
          <p:cNvSpPr>
            <a:spLocks noGrp="1"/>
          </p:cNvSpPr>
          <p:nvPr>
            <p:ph type="ftr" sz="quarter" idx="11"/>
          </p:nvPr>
        </p:nvSpPr>
        <p:spPr/>
        <p:txBody>
          <a:bodyPr/>
          <a:lstStyle/>
          <a:p>
            <a:r>
              <a:rPr lang="en-US" smtClean="0"/>
              <a:t>Md.Ruhul Amin Khan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AD5CB-C843-42F2-A23B-EFAA096F8C02}" type="datetime1">
              <a:rPr lang="en-US" smtClean="0"/>
              <a:pPr/>
              <a:t>2/5/2013</a:t>
            </a:fld>
            <a:endParaRPr lang="en-US"/>
          </a:p>
        </p:txBody>
      </p:sp>
      <p:sp>
        <p:nvSpPr>
          <p:cNvPr id="5" name="Footer Placeholder 4"/>
          <p:cNvSpPr>
            <a:spLocks noGrp="1"/>
          </p:cNvSpPr>
          <p:nvPr>
            <p:ph type="ftr" sz="quarter" idx="11"/>
          </p:nvPr>
        </p:nvSpPr>
        <p:spPr/>
        <p:txBody>
          <a:bodyPr/>
          <a:lstStyle/>
          <a:p>
            <a:r>
              <a:rPr lang="en-US" smtClean="0"/>
              <a:t>Md.Ruhul Amin Khan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824D1-D042-4DB9-B9B4-B57238711FAB}" type="datetime1">
              <a:rPr lang="en-US" smtClean="0"/>
              <a:pPr/>
              <a:t>2/5/2013</a:t>
            </a:fld>
            <a:endParaRPr lang="en-US"/>
          </a:p>
        </p:txBody>
      </p:sp>
      <p:sp>
        <p:nvSpPr>
          <p:cNvPr id="5" name="Footer Placeholder 4"/>
          <p:cNvSpPr>
            <a:spLocks noGrp="1"/>
          </p:cNvSpPr>
          <p:nvPr>
            <p:ph type="ftr" sz="quarter" idx="11"/>
          </p:nvPr>
        </p:nvSpPr>
        <p:spPr/>
        <p:txBody>
          <a:bodyPr/>
          <a:lstStyle/>
          <a:p>
            <a:r>
              <a:rPr lang="en-US" smtClean="0"/>
              <a:t>Md.Ruhul Amin Khan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EB94C-6E9A-44C6-849D-001D76DCE380}" type="datetime1">
              <a:rPr lang="en-US" smtClean="0"/>
              <a:pPr/>
              <a:t>2/5/2013</a:t>
            </a:fld>
            <a:endParaRPr lang="en-US"/>
          </a:p>
        </p:txBody>
      </p:sp>
      <p:sp>
        <p:nvSpPr>
          <p:cNvPr id="5" name="Footer Placeholder 4"/>
          <p:cNvSpPr>
            <a:spLocks noGrp="1"/>
          </p:cNvSpPr>
          <p:nvPr>
            <p:ph type="ftr" sz="quarter" idx="11"/>
          </p:nvPr>
        </p:nvSpPr>
        <p:spPr/>
        <p:txBody>
          <a:bodyPr/>
          <a:lstStyle/>
          <a:p>
            <a:r>
              <a:rPr lang="en-US" smtClean="0"/>
              <a:t>Md.Ruhul Amin Khan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B92C6-0F6E-4C1A-86C6-8F8A56987CDC}" type="datetime1">
              <a:rPr lang="en-US" smtClean="0"/>
              <a:pPr/>
              <a:t>2/5/2013</a:t>
            </a:fld>
            <a:endParaRPr lang="en-US"/>
          </a:p>
        </p:txBody>
      </p:sp>
      <p:sp>
        <p:nvSpPr>
          <p:cNvPr id="6" name="Footer Placeholder 5"/>
          <p:cNvSpPr>
            <a:spLocks noGrp="1"/>
          </p:cNvSpPr>
          <p:nvPr>
            <p:ph type="ftr" sz="quarter" idx="11"/>
          </p:nvPr>
        </p:nvSpPr>
        <p:spPr/>
        <p:txBody>
          <a:bodyPr/>
          <a:lstStyle/>
          <a:p>
            <a:r>
              <a:rPr lang="en-US" smtClean="0"/>
              <a:t>Md.Ruhul Amin Khan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C2AEF-0A23-4FBD-8171-B49E768B4D26}" type="datetime1">
              <a:rPr lang="en-US" smtClean="0"/>
              <a:pPr/>
              <a:t>2/5/2013</a:t>
            </a:fld>
            <a:endParaRPr lang="en-US"/>
          </a:p>
        </p:txBody>
      </p:sp>
      <p:sp>
        <p:nvSpPr>
          <p:cNvPr id="8" name="Footer Placeholder 7"/>
          <p:cNvSpPr>
            <a:spLocks noGrp="1"/>
          </p:cNvSpPr>
          <p:nvPr>
            <p:ph type="ftr" sz="quarter" idx="11"/>
          </p:nvPr>
        </p:nvSpPr>
        <p:spPr/>
        <p:txBody>
          <a:bodyPr/>
          <a:lstStyle/>
          <a:p>
            <a:r>
              <a:rPr lang="en-US" smtClean="0"/>
              <a:t>Md.Ruhul Amin Khan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7BAA7-8692-4D0A-ACC2-E7BF2149AB12}" type="datetime1">
              <a:rPr lang="en-US" smtClean="0"/>
              <a:pPr/>
              <a:t>2/5/2013</a:t>
            </a:fld>
            <a:endParaRPr lang="en-US"/>
          </a:p>
        </p:txBody>
      </p:sp>
      <p:sp>
        <p:nvSpPr>
          <p:cNvPr id="4" name="Footer Placeholder 3"/>
          <p:cNvSpPr>
            <a:spLocks noGrp="1"/>
          </p:cNvSpPr>
          <p:nvPr>
            <p:ph type="ftr" sz="quarter" idx="11"/>
          </p:nvPr>
        </p:nvSpPr>
        <p:spPr/>
        <p:txBody>
          <a:bodyPr/>
          <a:lstStyle/>
          <a:p>
            <a:r>
              <a:rPr lang="en-US" smtClean="0"/>
              <a:t>Md.Ruhul Amin Khan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C5A38-8B7F-4714-A646-C56E3664129F}" type="datetime1">
              <a:rPr lang="en-US" smtClean="0"/>
              <a:pPr/>
              <a:t>2/5/2013</a:t>
            </a:fld>
            <a:endParaRPr lang="en-US"/>
          </a:p>
        </p:txBody>
      </p:sp>
      <p:sp>
        <p:nvSpPr>
          <p:cNvPr id="3" name="Footer Placeholder 2"/>
          <p:cNvSpPr>
            <a:spLocks noGrp="1"/>
          </p:cNvSpPr>
          <p:nvPr>
            <p:ph type="ftr" sz="quarter" idx="11"/>
          </p:nvPr>
        </p:nvSpPr>
        <p:spPr/>
        <p:txBody>
          <a:bodyPr/>
          <a:lstStyle/>
          <a:p>
            <a:r>
              <a:rPr lang="en-US" smtClean="0"/>
              <a:t>Md.Ruhul Amin Khan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28968-09D5-4B98-9797-325EE10611FB}" type="datetime1">
              <a:rPr lang="en-US" smtClean="0"/>
              <a:pPr/>
              <a:t>2/5/2013</a:t>
            </a:fld>
            <a:endParaRPr lang="en-US"/>
          </a:p>
        </p:txBody>
      </p:sp>
      <p:sp>
        <p:nvSpPr>
          <p:cNvPr id="6" name="Footer Placeholder 5"/>
          <p:cNvSpPr>
            <a:spLocks noGrp="1"/>
          </p:cNvSpPr>
          <p:nvPr>
            <p:ph type="ftr" sz="quarter" idx="11"/>
          </p:nvPr>
        </p:nvSpPr>
        <p:spPr/>
        <p:txBody>
          <a:bodyPr/>
          <a:lstStyle/>
          <a:p>
            <a:r>
              <a:rPr lang="en-US" smtClean="0"/>
              <a:t>Md.Ruhul Amin Khan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3949C-EF21-4F54-9379-39AC45ED7BE1}" type="datetime1">
              <a:rPr lang="en-US" smtClean="0"/>
              <a:pPr/>
              <a:t>2/5/2013</a:t>
            </a:fld>
            <a:endParaRPr lang="en-US"/>
          </a:p>
        </p:txBody>
      </p:sp>
      <p:sp>
        <p:nvSpPr>
          <p:cNvPr id="6" name="Footer Placeholder 5"/>
          <p:cNvSpPr>
            <a:spLocks noGrp="1"/>
          </p:cNvSpPr>
          <p:nvPr>
            <p:ph type="ftr" sz="quarter" idx="11"/>
          </p:nvPr>
        </p:nvSpPr>
        <p:spPr/>
        <p:txBody>
          <a:bodyPr/>
          <a:lstStyle/>
          <a:p>
            <a:r>
              <a:rPr lang="en-US" smtClean="0"/>
              <a:t>Md.Ruhul Amin Khan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0F864-60C9-4A93-8D61-A749B343ADD4}" type="datetime1">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Md.Ruhul Amin Khan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diagramData" Target="../diagrams/data1.xml"/><Relationship Id="rId7" Type="http://schemas.openxmlformats.org/officeDocument/2006/relationships/image" Target="../media/image2.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6600" b="1" dirty="0" smtClean="0">
                <a:solidFill>
                  <a:srgbClr val="002060"/>
                </a:solidFill>
              </a:rPr>
              <a:t>السلام عليكم ورحمة الله</a:t>
            </a:r>
            <a:endParaRPr lang="en-US" sz="6600" b="1" dirty="0">
              <a:solidFill>
                <a:srgbClr val="002060"/>
              </a:solidFill>
            </a:endParaRPr>
          </a:p>
        </p:txBody>
      </p:sp>
      <p:pic>
        <p:nvPicPr>
          <p:cNvPr id="1026" name="Picture 2" descr="G:\picture\gif images\flower gif2 rak.gif"/>
          <p:cNvPicPr>
            <a:picLocks noGrp="1" noChangeAspect="1" noChangeArrowheads="1" noCrop="1"/>
          </p:cNvPicPr>
          <p:nvPr>
            <p:ph idx="1"/>
          </p:nvPr>
        </p:nvPicPr>
        <p:blipFill>
          <a:blip r:embed="rId2"/>
          <a:srcRect/>
          <a:stretch>
            <a:fillRect/>
          </a:stretch>
        </p:blipFill>
        <p:spPr bwMode="auto">
          <a:xfrm>
            <a:off x="304800" y="1524000"/>
            <a:ext cx="8610600" cy="5029200"/>
          </a:xfrm>
          <a:prstGeom prst="rect">
            <a:avLst/>
          </a:prstGeom>
          <a:noFill/>
        </p:spPr>
      </p:pic>
      <p:sp>
        <p:nvSpPr>
          <p:cNvPr id="5" name="Rectangle 4"/>
          <p:cNvSpPr/>
          <p:nvPr/>
        </p:nvSpPr>
        <p:spPr>
          <a:xfrm>
            <a:off x="3200400" y="3352800"/>
            <a:ext cx="4038416" cy="1015663"/>
          </a:xfrm>
          <a:prstGeom prst="rect">
            <a:avLst/>
          </a:prstGeom>
          <a:noFill/>
        </p:spPr>
        <p:txBody>
          <a:bodyPr wrap="square">
            <a:spAutoFit/>
          </a:bodyPr>
          <a:lstStyle/>
          <a:p>
            <a:r>
              <a:rPr lang="bn-IN" sz="6000" b="1" dirty="0" smtClean="0">
                <a:solidFill>
                  <a:srgbClr val="FFFF00"/>
                </a:solidFill>
              </a:rPr>
              <a:t>স্বাগতম</a:t>
            </a:r>
            <a:endParaRPr lang="en-US" sz="6000" dirty="0">
              <a:solidFill>
                <a:srgbClr val="FFFF00"/>
              </a:solidFill>
            </a:endParaRPr>
          </a:p>
        </p:txBody>
      </p:sp>
      <p:sp>
        <p:nvSpPr>
          <p:cNvPr id="6" name="Footer Placeholder 5"/>
          <p:cNvSpPr>
            <a:spLocks noGrp="1"/>
          </p:cNvSpPr>
          <p:nvPr>
            <p:ph type="ftr" sz="quarter" idx="11"/>
          </p:nvPr>
        </p:nvSpPr>
        <p:spPr>
          <a:xfrm>
            <a:off x="3276600" y="6492875"/>
            <a:ext cx="2895600" cy="365125"/>
          </a:xfrm>
        </p:spPr>
        <p:txBody>
          <a:bodyPr/>
          <a:lstStyle/>
          <a:p>
            <a:r>
              <a:rPr lang="en-US" dirty="0" err="1" smtClean="0"/>
              <a:t>Md.Ruhul</a:t>
            </a:r>
            <a:r>
              <a:rPr lang="en-US" dirty="0" smtClean="0"/>
              <a:t> </a:t>
            </a:r>
            <a:r>
              <a:rPr lang="en-US" dirty="0" err="1" smtClean="0"/>
              <a:t>Amin</a:t>
            </a:r>
            <a:r>
              <a:rPr lang="en-US" dirty="0" smtClean="0"/>
              <a:t> Khan</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6" presetClass="entr" presetSubtype="16" repeatCount="indefinite"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bn-I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জোড়ায় কাজ</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endParaRPr lang="bn-IN" sz="2800" dirty="0" smtClean="0"/>
          </a:p>
          <a:p>
            <a:endParaRPr lang="bn-IN" sz="2800" dirty="0" smtClean="0"/>
          </a:p>
          <a:p>
            <a:endParaRPr lang="bn-IN" sz="2800" dirty="0" smtClean="0"/>
          </a:p>
          <a:p>
            <a:endParaRPr lang="bn-IN" sz="2000" dirty="0" smtClean="0"/>
          </a:p>
          <a:p>
            <a:endParaRPr lang="bn-IN" sz="2000" dirty="0" smtClean="0"/>
          </a:p>
          <a:p>
            <a:endParaRPr lang="bn-IN" sz="4000" b="1" dirty="0" smtClean="0"/>
          </a:p>
          <a:p>
            <a:endParaRPr lang="bn-IN" sz="4000" b="1" dirty="0" smtClean="0"/>
          </a:p>
          <a:p>
            <a:endParaRPr lang="bn-IN" sz="4000" b="1" dirty="0" smtClean="0"/>
          </a:p>
          <a:p>
            <a:r>
              <a:rPr lang="bn-IN" sz="4400" b="1" dirty="0" smtClean="0">
                <a:solidFill>
                  <a:srgbClr val="002060"/>
                </a:solidFill>
              </a:rPr>
              <a:t>কাজ-১</a:t>
            </a:r>
            <a:r>
              <a:rPr lang="bn-IN" sz="3600" b="1" dirty="0" smtClean="0">
                <a:solidFill>
                  <a:srgbClr val="002060"/>
                </a:solidFill>
              </a:rPr>
              <a:t>। আল্লাহর হক কী?পিতা-মাতার</a:t>
            </a:r>
            <a:r>
              <a:rPr lang="bn-IN" sz="2500" b="1" dirty="0" smtClean="0">
                <a:solidFill>
                  <a:srgbClr val="002060"/>
                </a:solidFill>
              </a:rPr>
              <a:t> </a:t>
            </a:r>
            <a:r>
              <a:rPr lang="bn-IN" sz="3600" b="1" dirty="0" smtClean="0">
                <a:solidFill>
                  <a:srgbClr val="002060"/>
                </a:solidFill>
              </a:rPr>
              <a:t>হক কী?তালিকা কর?</a:t>
            </a:r>
          </a:p>
          <a:p>
            <a:r>
              <a:rPr lang="bn-IN" sz="3600" b="1" dirty="0" smtClean="0">
                <a:solidFill>
                  <a:srgbClr val="002060"/>
                </a:solidFill>
              </a:rPr>
              <a:t>কাজ-২। ওয়াদা খেলাপ করা কীসের শামিল?একজন ইমান দারের কিকি গুনাবলী থাকা উচিত?ব্যাখ্যা কর।</a:t>
            </a:r>
          </a:p>
          <a:p>
            <a:r>
              <a:rPr lang="bn-IN" sz="3600" b="1" dirty="0" smtClean="0">
                <a:solidFill>
                  <a:srgbClr val="002060"/>
                </a:solidFill>
              </a:rPr>
              <a:t>উত্তরঃ১।আল্লাহকেই একমাত্র ইলাহ হিসাবে মানা তাঁর ইবাদত করা।আল্লাহ ব্যতীত অন্যকারো ইবাদত না করা।পিতা-মাতার সাথে সদয় আচরণসহ-সেবা করা ।</a:t>
            </a:r>
          </a:p>
          <a:p>
            <a:r>
              <a:rPr lang="bn-IN" sz="3300" b="1" dirty="0" smtClean="0">
                <a:solidFill>
                  <a:srgbClr val="002060"/>
                </a:solidFill>
              </a:rPr>
              <a:t>উত্তরঃ২।</a:t>
            </a:r>
            <a:r>
              <a:rPr lang="bn-IN" sz="3600" b="1" dirty="0" smtClean="0">
                <a:solidFill>
                  <a:srgbClr val="002060"/>
                </a:solidFill>
              </a:rPr>
              <a:t> ওয়াদা খেলাপ করা বে-ইমানের শামিল(মুনাফিক)।আল্লাহর আদেশ পালন ওতাঁর নিষেধ বর্জন করার সামর্থ </a:t>
            </a:r>
            <a:r>
              <a:rPr lang="bn-IN" sz="3300" b="1" dirty="0" smtClean="0">
                <a:solidFill>
                  <a:srgbClr val="002060"/>
                </a:solidFill>
              </a:rPr>
              <a:t>থাকা উচিত।</a:t>
            </a:r>
            <a:endParaRPr lang="en-US" sz="4400" b="1" dirty="0">
              <a:solidFill>
                <a:srgbClr val="002060"/>
              </a:solidFill>
            </a:endParaRPr>
          </a:p>
        </p:txBody>
      </p:sp>
      <p:pic>
        <p:nvPicPr>
          <p:cNvPr id="4" name="Picture 2" descr="G:\download (7).jpg"/>
          <p:cNvPicPr>
            <a:picLocks noChangeAspect="1" noChangeArrowheads="1"/>
          </p:cNvPicPr>
          <p:nvPr/>
        </p:nvPicPr>
        <p:blipFill>
          <a:blip r:embed="rId2"/>
          <a:srcRect/>
          <a:stretch>
            <a:fillRect/>
          </a:stretch>
        </p:blipFill>
        <p:spPr bwMode="auto">
          <a:xfrm>
            <a:off x="609600" y="1600200"/>
            <a:ext cx="8001000" cy="1905000"/>
          </a:xfrm>
          <a:prstGeom prst="rect">
            <a:avLst/>
          </a:prstGeom>
          <a:noFill/>
        </p:spPr>
      </p:pic>
      <p:sp>
        <p:nvSpPr>
          <p:cNvPr id="5" name="Footer Placeholder 4"/>
          <p:cNvSpPr>
            <a:spLocks noGrp="1"/>
          </p:cNvSpPr>
          <p:nvPr>
            <p:ph type="ftr" sz="quarter" idx="11"/>
          </p:nvPr>
        </p:nvSpPr>
        <p:spPr/>
        <p:txBody>
          <a:bodyPr/>
          <a:lstStyle/>
          <a:p>
            <a:r>
              <a:rPr lang="en-US" smtClean="0"/>
              <a:t>Md.Ruhul Amin Khan</a:t>
            </a: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8" end="8"/>
                                            </p:txEl>
                                          </p:spTgt>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80">
                                          <p:stCondLst>
                                            <p:cond delay="0"/>
                                          </p:stCondLst>
                                        </p:cTn>
                                        <p:tgtEl>
                                          <p:spTgt spid="3">
                                            <p:txEl>
                                              <p:pRg st="10" end="10"/>
                                            </p:txEl>
                                          </p:spTgt>
                                        </p:tgtEl>
                                      </p:cBhvr>
                                    </p:animEffect>
                                    <p:anim calcmode="lin" valueType="num">
                                      <p:cBhvr>
                                        <p:cTn id="41"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0" end="10"/>
                                            </p:txEl>
                                          </p:spTgt>
                                        </p:tgtEl>
                                      </p:cBhvr>
                                      <p:to x="100000" y="60000"/>
                                    </p:animScale>
                                    <p:animScale>
                                      <p:cBhvr>
                                        <p:cTn id="47" dur="166" decel="50000">
                                          <p:stCondLst>
                                            <p:cond delay="676"/>
                                          </p:stCondLst>
                                        </p:cTn>
                                        <p:tgtEl>
                                          <p:spTgt spid="3">
                                            <p:txEl>
                                              <p:pRg st="10" end="10"/>
                                            </p:txEl>
                                          </p:spTgt>
                                        </p:tgtEl>
                                      </p:cBhvr>
                                      <p:to x="100000" y="100000"/>
                                    </p:animScale>
                                    <p:animScale>
                                      <p:cBhvr>
                                        <p:cTn id="48" dur="26">
                                          <p:stCondLst>
                                            <p:cond delay="1312"/>
                                          </p:stCondLst>
                                        </p:cTn>
                                        <p:tgtEl>
                                          <p:spTgt spid="3">
                                            <p:txEl>
                                              <p:pRg st="10" end="10"/>
                                            </p:txEl>
                                          </p:spTgt>
                                        </p:tgtEl>
                                      </p:cBhvr>
                                      <p:to x="100000" y="80000"/>
                                    </p:animScale>
                                    <p:animScale>
                                      <p:cBhvr>
                                        <p:cTn id="49" dur="166" decel="50000">
                                          <p:stCondLst>
                                            <p:cond delay="1338"/>
                                          </p:stCondLst>
                                        </p:cTn>
                                        <p:tgtEl>
                                          <p:spTgt spid="3">
                                            <p:txEl>
                                              <p:pRg st="10" end="10"/>
                                            </p:txEl>
                                          </p:spTgt>
                                        </p:tgtEl>
                                      </p:cBhvr>
                                      <p:to x="100000" y="100000"/>
                                    </p:animScale>
                                    <p:animScale>
                                      <p:cBhvr>
                                        <p:cTn id="50" dur="26">
                                          <p:stCondLst>
                                            <p:cond delay="1642"/>
                                          </p:stCondLst>
                                        </p:cTn>
                                        <p:tgtEl>
                                          <p:spTgt spid="3">
                                            <p:txEl>
                                              <p:pRg st="10" end="10"/>
                                            </p:txEl>
                                          </p:spTgt>
                                        </p:tgtEl>
                                      </p:cBhvr>
                                      <p:to x="100000" y="90000"/>
                                    </p:animScale>
                                    <p:animScale>
                                      <p:cBhvr>
                                        <p:cTn id="51" dur="166" decel="50000">
                                          <p:stCondLst>
                                            <p:cond delay="1668"/>
                                          </p:stCondLst>
                                        </p:cTn>
                                        <p:tgtEl>
                                          <p:spTgt spid="3">
                                            <p:txEl>
                                              <p:pRg st="10" end="10"/>
                                            </p:txEl>
                                          </p:spTgt>
                                        </p:tgtEl>
                                      </p:cBhvr>
                                      <p:to x="100000" y="100000"/>
                                    </p:animScale>
                                    <p:animScale>
                                      <p:cBhvr>
                                        <p:cTn id="52" dur="26">
                                          <p:stCondLst>
                                            <p:cond delay="1808"/>
                                          </p:stCondLst>
                                        </p:cTn>
                                        <p:tgtEl>
                                          <p:spTgt spid="3">
                                            <p:txEl>
                                              <p:pRg st="10" end="10"/>
                                            </p:txEl>
                                          </p:spTgt>
                                        </p:tgtEl>
                                      </p:cBhvr>
                                      <p:to x="100000" y="95000"/>
                                    </p:animScale>
                                    <p:animScale>
                                      <p:cBhvr>
                                        <p:cTn id="53" dur="166" decel="50000">
                                          <p:stCondLst>
                                            <p:cond delay="1834"/>
                                          </p:stCondLst>
                                        </p:cTn>
                                        <p:tgtEl>
                                          <p:spTgt spid="3">
                                            <p:txEl>
                                              <p:pRg st="10" end="10"/>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down)">
                                      <p:cBhvr>
                                        <p:cTn id="58" dur="580">
                                          <p:stCondLst>
                                            <p:cond delay="0"/>
                                          </p:stCondLst>
                                        </p:cTn>
                                        <p:tgtEl>
                                          <p:spTgt spid="3">
                                            <p:txEl>
                                              <p:pRg st="11" end="11"/>
                                            </p:txEl>
                                          </p:spTgt>
                                        </p:tgtEl>
                                      </p:cBhvr>
                                    </p:animEffect>
                                    <p:anim calcmode="lin" valueType="num">
                                      <p:cBhvr>
                                        <p:cTn id="59"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11" end="11"/>
                                            </p:txEl>
                                          </p:spTgt>
                                        </p:tgtEl>
                                      </p:cBhvr>
                                      <p:to x="100000" y="60000"/>
                                    </p:animScale>
                                    <p:animScale>
                                      <p:cBhvr>
                                        <p:cTn id="65" dur="166" decel="50000">
                                          <p:stCondLst>
                                            <p:cond delay="676"/>
                                          </p:stCondLst>
                                        </p:cTn>
                                        <p:tgtEl>
                                          <p:spTgt spid="3">
                                            <p:txEl>
                                              <p:pRg st="11" end="11"/>
                                            </p:txEl>
                                          </p:spTgt>
                                        </p:tgtEl>
                                      </p:cBhvr>
                                      <p:to x="100000" y="100000"/>
                                    </p:animScale>
                                    <p:animScale>
                                      <p:cBhvr>
                                        <p:cTn id="66" dur="26">
                                          <p:stCondLst>
                                            <p:cond delay="1312"/>
                                          </p:stCondLst>
                                        </p:cTn>
                                        <p:tgtEl>
                                          <p:spTgt spid="3">
                                            <p:txEl>
                                              <p:pRg st="11" end="11"/>
                                            </p:txEl>
                                          </p:spTgt>
                                        </p:tgtEl>
                                      </p:cBhvr>
                                      <p:to x="100000" y="80000"/>
                                    </p:animScale>
                                    <p:animScale>
                                      <p:cBhvr>
                                        <p:cTn id="67" dur="166" decel="50000">
                                          <p:stCondLst>
                                            <p:cond delay="1338"/>
                                          </p:stCondLst>
                                        </p:cTn>
                                        <p:tgtEl>
                                          <p:spTgt spid="3">
                                            <p:txEl>
                                              <p:pRg st="11" end="11"/>
                                            </p:txEl>
                                          </p:spTgt>
                                        </p:tgtEl>
                                      </p:cBhvr>
                                      <p:to x="100000" y="100000"/>
                                    </p:animScale>
                                    <p:animScale>
                                      <p:cBhvr>
                                        <p:cTn id="68" dur="26">
                                          <p:stCondLst>
                                            <p:cond delay="1642"/>
                                          </p:stCondLst>
                                        </p:cTn>
                                        <p:tgtEl>
                                          <p:spTgt spid="3">
                                            <p:txEl>
                                              <p:pRg st="11" end="11"/>
                                            </p:txEl>
                                          </p:spTgt>
                                        </p:tgtEl>
                                      </p:cBhvr>
                                      <p:to x="100000" y="90000"/>
                                    </p:animScale>
                                    <p:animScale>
                                      <p:cBhvr>
                                        <p:cTn id="69" dur="166" decel="50000">
                                          <p:stCondLst>
                                            <p:cond delay="1668"/>
                                          </p:stCondLst>
                                        </p:cTn>
                                        <p:tgtEl>
                                          <p:spTgt spid="3">
                                            <p:txEl>
                                              <p:pRg st="11" end="11"/>
                                            </p:txEl>
                                          </p:spTgt>
                                        </p:tgtEl>
                                      </p:cBhvr>
                                      <p:to x="100000" y="100000"/>
                                    </p:animScale>
                                    <p:animScale>
                                      <p:cBhvr>
                                        <p:cTn id="70" dur="26">
                                          <p:stCondLst>
                                            <p:cond delay="1808"/>
                                          </p:stCondLst>
                                        </p:cTn>
                                        <p:tgtEl>
                                          <p:spTgt spid="3">
                                            <p:txEl>
                                              <p:pRg st="11" end="11"/>
                                            </p:txEl>
                                          </p:spTgt>
                                        </p:tgtEl>
                                      </p:cBhvr>
                                      <p:to x="100000" y="95000"/>
                                    </p:animScale>
                                    <p:animScale>
                                      <p:cBhvr>
                                        <p:cTn id="71"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6600" b="1" dirty="0" smtClean="0"/>
              <a:t>ছবি দেখে বল</a:t>
            </a:r>
            <a:endParaRPr lang="en-US" sz="6600" b="1" dirty="0"/>
          </a:p>
        </p:txBody>
      </p:sp>
      <p:pic>
        <p:nvPicPr>
          <p:cNvPr id="4" name="Content Placeholder 3" descr="download (1).jpg"/>
          <p:cNvPicPr>
            <a:picLocks noGrp="1" noChangeAspect="1"/>
          </p:cNvPicPr>
          <p:nvPr>
            <p:ph idx="1"/>
          </p:nvPr>
        </p:nvPicPr>
        <p:blipFill>
          <a:blip r:embed="rId2"/>
          <a:stretch>
            <a:fillRect/>
          </a:stretch>
        </p:blipFill>
        <p:spPr>
          <a:xfrm>
            <a:off x="3124200" y="2133600"/>
            <a:ext cx="2200275" cy="1371600"/>
          </a:xfrm>
        </p:spPr>
      </p:pic>
      <p:pic>
        <p:nvPicPr>
          <p:cNvPr id="1026" name="Picture 2" descr="C:\Users\ashraf computer\Pictures\04_62843.jpg"/>
          <p:cNvPicPr>
            <a:picLocks noChangeAspect="1" noChangeArrowheads="1"/>
          </p:cNvPicPr>
          <p:nvPr/>
        </p:nvPicPr>
        <p:blipFill>
          <a:blip r:embed="rId3"/>
          <a:srcRect/>
          <a:stretch>
            <a:fillRect/>
          </a:stretch>
        </p:blipFill>
        <p:spPr bwMode="auto">
          <a:xfrm>
            <a:off x="5562600" y="2209800"/>
            <a:ext cx="2647950" cy="1143000"/>
          </a:xfrm>
          <a:prstGeom prst="rect">
            <a:avLst/>
          </a:prstGeom>
          <a:noFill/>
        </p:spPr>
      </p:pic>
      <p:pic>
        <p:nvPicPr>
          <p:cNvPr id="5" name="Picture 4" descr="khat-inner20190426095718.jpg"/>
          <p:cNvPicPr>
            <a:picLocks noChangeAspect="1"/>
          </p:cNvPicPr>
          <p:nvPr/>
        </p:nvPicPr>
        <p:blipFill>
          <a:blip r:embed="rId4"/>
          <a:stretch>
            <a:fillRect/>
          </a:stretch>
        </p:blipFill>
        <p:spPr>
          <a:xfrm>
            <a:off x="533400" y="3505199"/>
            <a:ext cx="7372350" cy="2667001"/>
          </a:xfrm>
          <a:prstGeom prst="rect">
            <a:avLst/>
          </a:prstGeom>
        </p:spPr>
      </p:pic>
      <p:pic>
        <p:nvPicPr>
          <p:cNvPr id="3" name="Picture 2" descr="C:\Users\ashraf computer\Pictures\kaaba_x16bmlvk.gif"/>
          <p:cNvPicPr>
            <a:picLocks noChangeAspect="1" noChangeArrowheads="1" noCrop="1"/>
          </p:cNvPicPr>
          <p:nvPr/>
        </p:nvPicPr>
        <p:blipFill>
          <a:blip r:embed="rId5"/>
          <a:srcRect/>
          <a:stretch>
            <a:fillRect/>
          </a:stretch>
        </p:blipFill>
        <p:spPr bwMode="auto">
          <a:xfrm>
            <a:off x="609600" y="2057400"/>
            <a:ext cx="2057400" cy="1295400"/>
          </a:xfrm>
          <a:prstGeom prst="rect">
            <a:avLst/>
          </a:prstGeom>
          <a:noFill/>
        </p:spPr>
      </p:pic>
      <p:sp>
        <p:nvSpPr>
          <p:cNvPr id="7" name="Footer Placeholder 6"/>
          <p:cNvSpPr>
            <a:spLocks noGrp="1"/>
          </p:cNvSpPr>
          <p:nvPr>
            <p:ph type="ftr" sz="quarter" idx="11"/>
          </p:nvPr>
        </p:nvSpPr>
        <p:spPr/>
        <p:txBody>
          <a:bodyPr/>
          <a:lstStyle/>
          <a:p>
            <a:r>
              <a:rPr lang="en-US" smtClean="0"/>
              <a:t>Md.Ruhul Amin Khan</a:t>
            </a:r>
            <a:endParaRPr lang="en-US"/>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bn-IN" dirty="0" smtClean="0">
                <a:solidFill>
                  <a:srgbClr val="002060"/>
                </a:solidFill>
              </a:rPr>
              <a:t> নামাজ ও যাকাতের বিষয়</a:t>
            </a:r>
            <a:endParaRPr lang="en-US" dirty="0">
              <a:solidFill>
                <a:srgbClr val="002060"/>
              </a:solidFill>
            </a:endParaRPr>
          </a:p>
        </p:txBody>
      </p:sp>
      <p:sp>
        <p:nvSpPr>
          <p:cNvPr id="6" name="Footer Placeholder 5"/>
          <p:cNvSpPr>
            <a:spLocks noGrp="1"/>
          </p:cNvSpPr>
          <p:nvPr>
            <p:ph type="ftr" sz="quarter" idx="11"/>
          </p:nvPr>
        </p:nvSpPr>
        <p:spPr/>
        <p:txBody>
          <a:bodyPr/>
          <a:lstStyle/>
          <a:p>
            <a:r>
              <a:rPr lang="en-US" dirty="0" err="1" smtClean="0"/>
              <a:t>Md.Ruhul</a:t>
            </a:r>
            <a:r>
              <a:rPr lang="en-US" dirty="0" smtClean="0"/>
              <a:t> </a:t>
            </a:r>
            <a:r>
              <a:rPr lang="en-US" dirty="0" err="1" smtClean="0"/>
              <a:t>Amin</a:t>
            </a:r>
            <a:r>
              <a:rPr lang="en-US" dirty="0" smtClean="0"/>
              <a:t> Khan</a:t>
            </a:r>
            <a:endParaRPr lang="en-US" dirty="0"/>
          </a:p>
        </p:txBody>
      </p:sp>
      <p:sp>
        <p:nvSpPr>
          <p:cNvPr id="5" name="Content Placeholder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endParaRPr lang="bn-IN" dirty="0" smtClean="0"/>
          </a:p>
          <a:p>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*নামাজ দৈহিক ইবাদত যা ফরজ। না করলে পরকালে আল্লাহ শাস্তি দিবেন।</a:t>
            </a:r>
          </a:p>
          <a:p>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*যাকাত মালি ইবাদত যা ধনীরা দিবেন।</a:t>
            </a:r>
            <a:endPar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*যাকাত দেওয়া ফরজ ৮টি খাতে দিতে হবে।না দিলে </a:t>
            </a:r>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পরকালে আল্লাহ শাস্তি দিবেন</a:t>
            </a:r>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যাকাতএ মাল বৃদ্ধি,নামাজে আল্লাহ খুশি।</a:t>
            </a:r>
            <a:endParaRPr lang="en-US" dirty="0">
              <a:solidFill>
                <a:srgbClr val="002060"/>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p:cTn id="1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4" end="4"/>
                                            </p:txEl>
                                          </p:spTgt>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1" end="1"/>
                                            </p:txEl>
                                          </p:spTgt>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5">
                                            <p:txEl>
                                              <p:pRg st="2" end="2"/>
                                            </p:txEl>
                                          </p:spTgt>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p:cTn id="30"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bn-IN" sz="6000" b="1" dirty="0" smtClean="0"/>
              <a:t>দলীয়কাজ</a:t>
            </a:r>
            <a:endParaRPr lang="en-US" sz="6000" b="1"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endParaRPr lang="b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b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b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b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১নং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দলের</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কাজঃ</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a:p>
            <a:pPr algn="ctr">
              <a:buNone/>
            </a:pPr>
            <a:r>
              <a:rPr lang="en-US" sz="2400" b="1" cap="all" dirty="0" err="1" smtClean="0">
                <a:ln w="0"/>
                <a:solidFill>
                  <a:srgbClr val="002060"/>
                </a:solidFill>
                <a:effectLst>
                  <a:reflection blurRad="12700" stA="50000" endPos="50000" dist="5000" dir="5400000" sy="-100000" rotWithShape="0"/>
                </a:effectLst>
              </a:rPr>
              <a:t>প্রশ্নঃ</a:t>
            </a:r>
            <a:r>
              <a:rPr lang="en-US" sz="2400" b="1" cap="all" dirty="0" smtClean="0">
                <a:ln w="0"/>
                <a:solidFill>
                  <a:srgbClr val="002060"/>
                </a:solidFill>
                <a:effectLst>
                  <a:reflection blurRad="12700" stA="50000" endPos="50000" dist="5000" dir="5400000" sy="-100000" rotWithShape="0"/>
                </a:effectLst>
              </a:rPr>
              <a:t> ১</a:t>
            </a:r>
            <a:r>
              <a:rPr lang="bn-IN" sz="2400" b="1" cap="all" dirty="0" smtClean="0">
                <a:ln w="0"/>
                <a:solidFill>
                  <a:srgbClr val="002060"/>
                </a:solidFill>
                <a:effectLst>
                  <a:reflection blurRad="12700" stA="50000" endPos="50000" dist="5000" dir="5400000" sy="-100000" rotWithShape="0"/>
                </a:effectLst>
              </a:rPr>
              <a:t>।</a:t>
            </a:r>
            <a:r>
              <a:rPr lang="ar-SA" sz="2400" b="1" cap="all" dirty="0" smtClean="0">
                <a:ln w="0"/>
                <a:solidFill>
                  <a:srgbClr val="002060"/>
                </a:solidFill>
                <a:effectLst>
                  <a:reflection blurRad="12700" stA="50000" endPos="50000" dist="5000" dir="5400000" sy="-100000" rotWithShape="0"/>
                </a:effectLst>
              </a:rPr>
              <a:t>واذاخذ </a:t>
            </a:r>
            <a:r>
              <a:rPr lang="ar-SA" sz="2400" b="1" cap="all" dirty="0" smtClean="0">
                <a:ln w="0"/>
                <a:solidFill>
                  <a:srgbClr val="002060"/>
                </a:solidFill>
                <a:effectLst>
                  <a:reflection blurRad="12700" stA="50000" endPos="50000" dist="5000" dir="5400000" sy="-100000" rotWithShape="0"/>
                </a:effectLst>
              </a:rPr>
              <a:t>نا ميثا ق بنئ اسراءيل لا تعبدون الا </a:t>
            </a:r>
            <a:r>
              <a:rPr lang="ar-SA" sz="2400" b="1" cap="all" dirty="0" smtClean="0">
                <a:ln w="0"/>
                <a:solidFill>
                  <a:srgbClr val="002060"/>
                </a:solidFill>
                <a:effectLst>
                  <a:reflection blurRad="12700" stA="50000" endPos="50000" dist="5000" dir="5400000" sy="-100000" rotWithShape="0"/>
                </a:effectLst>
              </a:rPr>
              <a:t>الله</a:t>
            </a:r>
            <a:r>
              <a:rPr lang="en-US" sz="2400" b="1" cap="all" dirty="0" smtClean="0">
                <a:ln w="0"/>
                <a:solidFill>
                  <a:srgbClr val="002060"/>
                </a:solidFill>
                <a:effectLst>
                  <a:reflection blurRad="12700" stA="50000" endPos="50000" dist="5000" dir="5400000" sy="-100000" rotWithShape="0"/>
                </a:effectLst>
              </a:rPr>
              <a:t> </a:t>
            </a:r>
            <a:r>
              <a:rPr lang="bn-IN" sz="2400" b="1" cap="all" dirty="0" smtClean="0">
                <a:ln w="0"/>
                <a:solidFill>
                  <a:srgbClr val="002060"/>
                </a:solidFill>
                <a:effectLst>
                  <a:reflection blurRad="12700" stA="50000" endPos="50000" dist="5000" dir="5400000" sy="-100000" rotWithShape="0"/>
                </a:effectLst>
              </a:rPr>
              <a:t>এবং</a:t>
            </a:r>
            <a:r>
              <a:rPr lang="ar-SA" sz="2400" b="1" cap="all" dirty="0" smtClean="0">
                <a:ln w="0"/>
                <a:solidFill>
                  <a:srgbClr val="002060"/>
                </a:solidFill>
                <a:effectLst>
                  <a:reflection blurRad="12700" stA="50000" endPos="50000" dist="5000" dir="5400000" sy="-100000" rotWithShape="0"/>
                </a:effectLst>
              </a:rPr>
              <a:t>---وقل لهما قولا </a:t>
            </a:r>
            <a:r>
              <a:rPr lang="ar-SA" sz="2400" b="1" cap="all" dirty="0" smtClean="0">
                <a:ln w="0"/>
                <a:solidFill>
                  <a:srgbClr val="002060"/>
                </a:solidFill>
                <a:effectLst>
                  <a:reflection blurRad="12700" stA="50000" endPos="50000" dist="5000" dir="5400000" sy="-100000" rotWithShape="0"/>
                </a:effectLst>
              </a:rPr>
              <a:t>كريما</a:t>
            </a:r>
            <a:r>
              <a:rPr lang="bn-IN" sz="2400" b="1" cap="all" dirty="0" smtClean="0">
                <a:ln w="0"/>
                <a:solidFill>
                  <a:srgbClr val="002060"/>
                </a:solidFill>
                <a:effectLst>
                  <a:reflection blurRad="12700" stA="50000" endPos="50000" dist="5000" dir="5400000" sy="-100000" rotWithShape="0"/>
                </a:effectLst>
              </a:rPr>
              <a:t>উক্ত আয়াতদ্বয়ের ব্যাখ্যা করে বুঝিয়ে লিখ।</a:t>
            </a:r>
            <a:endParaRPr lang="ar-SA" b="1" cap="all" dirty="0" smtClean="0">
              <a:ln w="0"/>
              <a:solidFill>
                <a:srgbClr val="002060"/>
              </a:solidFill>
              <a:effectLst>
                <a:reflection blurRad="12700" stA="50000" endPos="50000" dist="5000" dir="5400000" sy="-100000" rotWithShape="0"/>
              </a:effectLst>
            </a:endParaRPr>
          </a:p>
          <a:p>
            <a:r>
              <a:rPr lang="b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২নং দলের কাজঃ-</a:t>
            </a:r>
          </a:p>
          <a:p>
            <a:pPr>
              <a:buNone/>
            </a:pPr>
            <a:r>
              <a:rPr lang="bn-IN" sz="2000" b="1" cap="all" dirty="0" smtClean="0">
                <a:ln w="0"/>
                <a:solidFill>
                  <a:srgbClr val="002060"/>
                </a:solidFill>
                <a:effectLst>
                  <a:reflection blurRad="12700" stA="50000" endPos="50000" dist="5000" dir="5400000" sy="-100000" rotWithShape="0"/>
                </a:effectLst>
              </a:rPr>
              <a:t>প্রশ্নঃ২।বনি ইস্রাইলদের  মধ্যে আল্লাহর সীমা লঙ্গনের ১টি তালিকা কর।</a:t>
            </a:r>
            <a:endParaRPr lang="ar-SA" sz="2000" b="1" cap="all" dirty="0" smtClean="0">
              <a:ln w="0"/>
              <a:solidFill>
                <a:srgbClr val="002060"/>
              </a:solidFill>
              <a:effectLst>
                <a:reflection blurRad="12700" stA="50000" endPos="50000" dist="5000" dir="5400000" sy="-100000" rotWithShape="0"/>
              </a:effectLst>
            </a:endParaRPr>
          </a:p>
          <a:p>
            <a:endParaRPr lang="ar-SA"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dirty="0"/>
          </a:p>
        </p:txBody>
      </p:sp>
      <p:sp>
        <p:nvSpPr>
          <p:cNvPr id="4" name="Footer Placeholder 3"/>
          <p:cNvSpPr>
            <a:spLocks noGrp="1"/>
          </p:cNvSpPr>
          <p:nvPr>
            <p:ph type="ftr" sz="quarter" idx="11"/>
          </p:nvPr>
        </p:nvSpPr>
        <p:spPr/>
        <p:txBody>
          <a:bodyPr/>
          <a:lstStyle/>
          <a:p>
            <a:r>
              <a:rPr lang="en-US" smtClean="0"/>
              <a:t>Md.Ruhul Amin Khan</a:t>
            </a:r>
            <a:endParaRPr lang="en-US"/>
          </a:p>
        </p:txBody>
      </p:sp>
      <p:pic>
        <p:nvPicPr>
          <p:cNvPr id="5" name="Content Placeholder 3" descr="4attable1-300x237.png"/>
          <p:cNvPicPr>
            <a:picLocks noChangeAspect="1"/>
          </p:cNvPicPr>
          <p:nvPr/>
        </p:nvPicPr>
        <p:blipFill>
          <a:blip r:embed="rId2"/>
          <a:stretch>
            <a:fillRect/>
          </a:stretch>
        </p:blipFill>
        <p:spPr>
          <a:xfrm>
            <a:off x="1905000" y="1676400"/>
            <a:ext cx="2362200" cy="1866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Content Placeholder 3" descr="4attable1-300x237.png"/>
          <p:cNvPicPr>
            <a:picLocks noChangeAspect="1"/>
          </p:cNvPicPr>
          <p:nvPr/>
        </p:nvPicPr>
        <p:blipFill>
          <a:blip r:embed="rId2"/>
          <a:stretch>
            <a:fillRect/>
          </a:stretch>
        </p:blipFill>
        <p:spPr>
          <a:xfrm>
            <a:off x="6096000" y="1828800"/>
            <a:ext cx="2286000" cy="1793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09600" y="2438400"/>
            <a:ext cx="1219200" cy="461665"/>
          </a:xfrm>
          <a:prstGeom prst="rect">
            <a:avLst/>
          </a:prstGeom>
          <a:solidFill>
            <a:srgbClr val="7030A0"/>
          </a:solidFill>
        </p:spPr>
        <p:txBody>
          <a:bodyPr wrap="square" rtlCol="0">
            <a:spAutoFit/>
          </a:bodyPr>
          <a:lstStyle/>
          <a:p>
            <a:r>
              <a:rPr lang="bn-IN" sz="2400" b="1" dirty="0" smtClean="0">
                <a:solidFill>
                  <a:srgbClr val="FFFF00"/>
                </a:solidFill>
              </a:rPr>
              <a:t>১নংদল</a:t>
            </a:r>
            <a:endParaRPr lang="en-US" sz="2400" b="1" dirty="0">
              <a:solidFill>
                <a:srgbClr val="FFFF00"/>
              </a:solidFill>
            </a:endParaRPr>
          </a:p>
        </p:txBody>
      </p:sp>
      <p:sp>
        <p:nvSpPr>
          <p:cNvPr id="9" name="TextBox 8"/>
          <p:cNvSpPr txBox="1"/>
          <p:nvPr/>
        </p:nvSpPr>
        <p:spPr>
          <a:xfrm>
            <a:off x="4648200" y="2438400"/>
            <a:ext cx="1364476" cy="584775"/>
          </a:xfrm>
          <a:prstGeom prst="rect">
            <a:avLst/>
          </a:prstGeom>
          <a:blipFill>
            <a:blip r:embed="rId3"/>
            <a:tile tx="0" ty="0" sx="100000" sy="100000" flip="none" algn="tl"/>
          </a:blipFill>
        </p:spPr>
        <p:txBody>
          <a:bodyPr wrap="none" rtlCol="0">
            <a:spAutoFit/>
          </a:bodyPr>
          <a:lstStyle/>
          <a:p>
            <a:r>
              <a:rPr lang="bn-IN" sz="3200" b="1" dirty="0" smtClean="0">
                <a:solidFill>
                  <a:srgbClr val="FFFF00"/>
                </a:solidFill>
              </a:rPr>
              <a:t>২নংদল</a:t>
            </a:r>
            <a:endParaRPr lang="en-US" sz="3200" b="1"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80">
                                          <p:stCondLst>
                                            <p:cond delay="0"/>
                                          </p:stCondLst>
                                        </p:cTn>
                                        <p:tgtEl>
                                          <p:spTgt spid="3">
                                            <p:txEl>
                                              <p:pRg st="5" end="5"/>
                                            </p:txEl>
                                          </p:spTgt>
                                        </p:tgtEl>
                                      </p:cBhvr>
                                    </p:animEffect>
                                    <p:anim calcmode="lin" valueType="num">
                                      <p:cBhvr>
                                        <p:cTn id="2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5" end="5"/>
                                            </p:txEl>
                                          </p:spTgt>
                                        </p:tgtEl>
                                      </p:cBhvr>
                                      <p:to x="100000" y="60000"/>
                                    </p:animScale>
                                    <p:animScale>
                                      <p:cBhvr>
                                        <p:cTn id="30" dur="166" decel="50000">
                                          <p:stCondLst>
                                            <p:cond delay="676"/>
                                          </p:stCondLst>
                                        </p:cTn>
                                        <p:tgtEl>
                                          <p:spTgt spid="3">
                                            <p:txEl>
                                              <p:pRg st="5" end="5"/>
                                            </p:txEl>
                                          </p:spTgt>
                                        </p:tgtEl>
                                      </p:cBhvr>
                                      <p:to x="100000" y="100000"/>
                                    </p:animScale>
                                    <p:animScale>
                                      <p:cBhvr>
                                        <p:cTn id="31" dur="26">
                                          <p:stCondLst>
                                            <p:cond delay="1312"/>
                                          </p:stCondLst>
                                        </p:cTn>
                                        <p:tgtEl>
                                          <p:spTgt spid="3">
                                            <p:txEl>
                                              <p:pRg st="5" end="5"/>
                                            </p:txEl>
                                          </p:spTgt>
                                        </p:tgtEl>
                                      </p:cBhvr>
                                      <p:to x="100000" y="80000"/>
                                    </p:animScale>
                                    <p:animScale>
                                      <p:cBhvr>
                                        <p:cTn id="32" dur="166" decel="50000">
                                          <p:stCondLst>
                                            <p:cond delay="1338"/>
                                          </p:stCondLst>
                                        </p:cTn>
                                        <p:tgtEl>
                                          <p:spTgt spid="3">
                                            <p:txEl>
                                              <p:pRg st="5" end="5"/>
                                            </p:txEl>
                                          </p:spTgt>
                                        </p:tgtEl>
                                      </p:cBhvr>
                                      <p:to x="100000" y="100000"/>
                                    </p:animScale>
                                    <p:animScale>
                                      <p:cBhvr>
                                        <p:cTn id="33" dur="26">
                                          <p:stCondLst>
                                            <p:cond delay="1642"/>
                                          </p:stCondLst>
                                        </p:cTn>
                                        <p:tgtEl>
                                          <p:spTgt spid="3">
                                            <p:txEl>
                                              <p:pRg st="5" end="5"/>
                                            </p:txEl>
                                          </p:spTgt>
                                        </p:tgtEl>
                                      </p:cBhvr>
                                      <p:to x="100000" y="90000"/>
                                    </p:animScale>
                                    <p:animScale>
                                      <p:cBhvr>
                                        <p:cTn id="34" dur="166" decel="50000">
                                          <p:stCondLst>
                                            <p:cond delay="1668"/>
                                          </p:stCondLst>
                                        </p:cTn>
                                        <p:tgtEl>
                                          <p:spTgt spid="3">
                                            <p:txEl>
                                              <p:pRg st="5" end="5"/>
                                            </p:txEl>
                                          </p:spTgt>
                                        </p:tgtEl>
                                      </p:cBhvr>
                                      <p:to x="100000" y="100000"/>
                                    </p:animScale>
                                    <p:animScale>
                                      <p:cBhvr>
                                        <p:cTn id="35" dur="26">
                                          <p:stCondLst>
                                            <p:cond delay="1808"/>
                                          </p:stCondLst>
                                        </p:cTn>
                                        <p:tgtEl>
                                          <p:spTgt spid="3">
                                            <p:txEl>
                                              <p:pRg st="5" end="5"/>
                                            </p:txEl>
                                          </p:spTgt>
                                        </p:tgtEl>
                                      </p:cBhvr>
                                      <p:to x="100000" y="95000"/>
                                    </p:animScale>
                                    <p:animScale>
                                      <p:cBhvr>
                                        <p:cTn id="36" dur="166" decel="50000">
                                          <p:stCondLst>
                                            <p:cond delay="1834"/>
                                          </p:stCondLst>
                                        </p:cTn>
                                        <p:tgtEl>
                                          <p:spTgt spid="3">
                                            <p:txEl>
                                              <p:pRg st="5" end="5"/>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80">
                                          <p:stCondLst>
                                            <p:cond delay="0"/>
                                          </p:stCondLst>
                                        </p:cTn>
                                        <p:tgtEl>
                                          <p:spTgt spid="3">
                                            <p:txEl>
                                              <p:pRg st="6" end="6"/>
                                            </p:txEl>
                                          </p:spTgt>
                                        </p:tgtEl>
                                      </p:cBhvr>
                                    </p:animEffect>
                                    <p:anim calcmode="lin" valueType="num">
                                      <p:cBhvr>
                                        <p:cTn id="4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6" end="6"/>
                                            </p:txEl>
                                          </p:spTgt>
                                        </p:tgtEl>
                                      </p:cBhvr>
                                      <p:to x="100000" y="60000"/>
                                    </p:animScale>
                                    <p:animScale>
                                      <p:cBhvr>
                                        <p:cTn id="48" dur="166" decel="50000">
                                          <p:stCondLst>
                                            <p:cond delay="676"/>
                                          </p:stCondLst>
                                        </p:cTn>
                                        <p:tgtEl>
                                          <p:spTgt spid="3">
                                            <p:txEl>
                                              <p:pRg st="6" end="6"/>
                                            </p:txEl>
                                          </p:spTgt>
                                        </p:tgtEl>
                                      </p:cBhvr>
                                      <p:to x="100000" y="100000"/>
                                    </p:animScale>
                                    <p:animScale>
                                      <p:cBhvr>
                                        <p:cTn id="49" dur="26">
                                          <p:stCondLst>
                                            <p:cond delay="1312"/>
                                          </p:stCondLst>
                                        </p:cTn>
                                        <p:tgtEl>
                                          <p:spTgt spid="3">
                                            <p:txEl>
                                              <p:pRg st="6" end="6"/>
                                            </p:txEl>
                                          </p:spTgt>
                                        </p:tgtEl>
                                      </p:cBhvr>
                                      <p:to x="100000" y="80000"/>
                                    </p:animScale>
                                    <p:animScale>
                                      <p:cBhvr>
                                        <p:cTn id="50" dur="166" decel="50000">
                                          <p:stCondLst>
                                            <p:cond delay="1338"/>
                                          </p:stCondLst>
                                        </p:cTn>
                                        <p:tgtEl>
                                          <p:spTgt spid="3">
                                            <p:txEl>
                                              <p:pRg st="6" end="6"/>
                                            </p:txEl>
                                          </p:spTgt>
                                        </p:tgtEl>
                                      </p:cBhvr>
                                      <p:to x="100000" y="100000"/>
                                    </p:animScale>
                                    <p:animScale>
                                      <p:cBhvr>
                                        <p:cTn id="51" dur="26">
                                          <p:stCondLst>
                                            <p:cond delay="1642"/>
                                          </p:stCondLst>
                                        </p:cTn>
                                        <p:tgtEl>
                                          <p:spTgt spid="3">
                                            <p:txEl>
                                              <p:pRg st="6" end="6"/>
                                            </p:txEl>
                                          </p:spTgt>
                                        </p:tgtEl>
                                      </p:cBhvr>
                                      <p:to x="100000" y="90000"/>
                                    </p:animScale>
                                    <p:animScale>
                                      <p:cBhvr>
                                        <p:cTn id="52" dur="166" decel="50000">
                                          <p:stCondLst>
                                            <p:cond delay="1668"/>
                                          </p:stCondLst>
                                        </p:cTn>
                                        <p:tgtEl>
                                          <p:spTgt spid="3">
                                            <p:txEl>
                                              <p:pRg st="6" end="6"/>
                                            </p:txEl>
                                          </p:spTgt>
                                        </p:tgtEl>
                                      </p:cBhvr>
                                      <p:to x="100000" y="100000"/>
                                    </p:animScale>
                                    <p:animScale>
                                      <p:cBhvr>
                                        <p:cTn id="53" dur="26">
                                          <p:stCondLst>
                                            <p:cond delay="1808"/>
                                          </p:stCondLst>
                                        </p:cTn>
                                        <p:tgtEl>
                                          <p:spTgt spid="3">
                                            <p:txEl>
                                              <p:pRg st="6" end="6"/>
                                            </p:txEl>
                                          </p:spTgt>
                                        </p:tgtEl>
                                      </p:cBhvr>
                                      <p:to x="100000" y="95000"/>
                                    </p:animScale>
                                    <p:animScale>
                                      <p:cBhvr>
                                        <p:cTn id="54" dur="166" decel="50000">
                                          <p:stCondLst>
                                            <p:cond delay="1834"/>
                                          </p:stCondLst>
                                        </p:cTn>
                                        <p:tgtEl>
                                          <p:spTgt spid="3">
                                            <p:txEl>
                                              <p:pRg st="6" end="6"/>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down)">
                                      <p:cBhvr>
                                        <p:cTn id="57" dur="580">
                                          <p:stCondLst>
                                            <p:cond delay="0"/>
                                          </p:stCondLst>
                                        </p:cTn>
                                        <p:tgtEl>
                                          <p:spTgt spid="3">
                                            <p:txEl>
                                              <p:pRg st="7" end="7"/>
                                            </p:txEl>
                                          </p:spTgt>
                                        </p:tgtEl>
                                      </p:cBhvr>
                                    </p:animEffect>
                                    <p:anim calcmode="lin" valueType="num">
                                      <p:cBhvr>
                                        <p:cTn id="5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7" end="7"/>
                                            </p:txEl>
                                          </p:spTgt>
                                        </p:tgtEl>
                                      </p:cBhvr>
                                      <p:to x="100000" y="60000"/>
                                    </p:animScale>
                                    <p:animScale>
                                      <p:cBhvr>
                                        <p:cTn id="64" dur="166" decel="50000">
                                          <p:stCondLst>
                                            <p:cond delay="676"/>
                                          </p:stCondLst>
                                        </p:cTn>
                                        <p:tgtEl>
                                          <p:spTgt spid="3">
                                            <p:txEl>
                                              <p:pRg st="7" end="7"/>
                                            </p:txEl>
                                          </p:spTgt>
                                        </p:tgtEl>
                                      </p:cBhvr>
                                      <p:to x="100000" y="100000"/>
                                    </p:animScale>
                                    <p:animScale>
                                      <p:cBhvr>
                                        <p:cTn id="65" dur="26">
                                          <p:stCondLst>
                                            <p:cond delay="1312"/>
                                          </p:stCondLst>
                                        </p:cTn>
                                        <p:tgtEl>
                                          <p:spTgt spid="3">
                                            <p:txEl>
                                              <p:pRg st="7" end="7"/>
                                            </p:txEl>
                                          </p:spTgt>
                                        </p:tgtEl>
                                      </p:cBhvr>
                                      <p:to x="100000" y="80000"/>
                                    </p:animScale>
                                    <p:animScale>
                                      <p:cBhvr>
                                        <p:cTn id="66" dur="166" decel="50000">
                                          <p:stCondLst>
                                            <p:cond delay="1338"/>
                                          </p:stCondLst>
                                        </p:cTn>
                                        <p:tgtEl>
                                          <p:spTgt spid="3">
                                            <p:txEl>
                                              <p:pRg st="7" end="7"/>
                                            </p:txEl>
                                          </p:spTgt>
                                        </p:tgtEl>
                                      </p:cBhvr>
                                      <p:to x="100000" y="100000"/>
                                    </p:animScale>
                                    <p:animScale>
                                      <p:cBhvr>
                                        <p:cTn id="67" dur="26">
                                          <p:stCondLst>
                                            <p:cond delay="1642"/>
                                          </p:stCondLst>
                                        </p:cTn>
                                        <p:tgtEl>
                                          <p:spTgt spid="3">
                                            <p:txEl>
                                              <p:pRg st="7" end="7"/>
                                            </p:txEl>
                                          </p:spTgt>
                                        </p:tgtEl>
                                      </p:cBhvr>
                                      <p:to x="100000" y="90000"/>
                                    </p:animScale>
                                    <p:animScale>
                                      <p:cBhvr>
                                        <p:cTn id="68" dur="166" decel="50000">
                                          <p:stCondLst>
                                            <p:cond delay="1668"/>
                                          </p:stCondLst>
                                        </p:cTn>
                                        <p:tgtEl>
                                          <p:spTgt spid="3">
                                            <p:txEl>
                                              <p:pRg st="7" end="7"/>
                                            </p:txEl>
                                          </p:spTgt>
                                        </p:tgtEl>
                                      </p:cBhvr>
                                      <p:to x="100000" y="100000"/>
                                    </p:animScale>
                                    <p:animScale>
                                      <p:cBhvr>
                                        <p:cTn id="69" dur="26">
                                          <p:stCondLst>
                                            <p:cond delay="1808"/>
                                          </p:stCondLst>
                                        </p:cTn>
                                        <p:tgtEl>
                                          <p:spTgt spid="3">
                                            <p:txEl>
                                              <p:pRg st="7" end="7"/>
                                            </p:txEl>
                                          </p:spTgt>
                                        </p:tgtEl>
                                      </p:cBhvr>
                                      <p:to x="100000" y="95000"/>
                                    </p:animScale>
                                    <p:animScale>
                                      <p:cBhvr>
                                        <p:cTn id="70" dur="166" decel="50000">
                                          <p:stCondLst>
                                            <p:cond delay="1834"/>
                                          </p:stCondLst>
                                        </p:cTn>
                                        <p:tgtEl>
                                          <p:spTgt spid="3">
                                            <p:txEl>
                                              <p:pRg st="7" end="7"/>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1000" fill="hold"/>
                                        <p:tgtEl>
                                          <p:spTgt spid="5"/>
                                        </p:tgtEl>
                                        <p:attrNameLst>
                                          <p:attrName>ppt_x</p:attrName>
                                        </p:attrNameLst>
                                      </p:cBhvr>
                                      <p:tavLst>
                                        <p:tav tm="0">
                                          <p:val>
                                            <p:strVal val="#ppt_x-.2"/>
                                          </p:val>
                                        </p:tav>
                                        <p:tav tm="100000">
                                          <p:val>
                                            <p:strVal val="#ppt_x"/>
                                          </p:val>
                                        </p:tav>
                                      </p:tavLst>
                                    </p:anim>
                                    <p:anim calcmode="lin" valueType="num">
                                      <p:cBhvr>
                                        <p:cTn id="7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77" dur="1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ppt_x</p:attrName>
                                        </p:attrNameLst>
                                      </p:cBhvr>
                                      <p:tavLst>
                                        <p:tav tm="0">
                                          <p:val>
                                            <p:strVal val="#ppt_x-.2"/>
                                          </p:val>
                                        </p:tav>
                                        <p:tav tm="100000">
                                          <p:val>
                                            <p:strVal val="#ppt_x"/>
                                          </p:val>
                                        </p:tav>
                                      </p:tavLst>
                                    </p:anim>
                                    <p:anim calcmode="lin" valueType="num">
                                      <p:cBhvr>
                                        <p:cTn id="8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84" dur="10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iterate type="lt">
                                    <p:tmPct val="5000"/>
                                  </p:iterate>
                                  <p:childTnLst>
                                    <p:set>
                                      <p:cBhvr>
                                        <p:cTn id="88" dur="1" fill="hold">
                                          <p:stCondLst>
                                            <p:cond delay="0"/>
                                          </p:stCondLst>
                                        </p:cTn>
                                        <p:tgtEl>
                                          <p:spTgt spid="2"/>
                                        </p:tgtEl>
                                        <p:attrNameLst>
                                          <p:attrName>style.visibility</p:attrName>
                                        </p:attrNameLst>
                                      </p:cBhvr>
                                      <p:to>
                                        <p:strVal val="visible"/>
                                      </p:to>
                                    </p:set>
                                    <p:anim calcmode="lin" valueType="num">
                                      <p:cBhvr>
                                        <p:cTn id="89" dur="1000" fill="hold"/>
                                        <p:tgtEl>
                                          <p:spTgt spid="2"/>
                                        </p:tgtEl>
                                        <p:attrNameLst>
                                          <p:attrName>ppt_w</p:attrName>
                                        </p:attrNameLst>
                                      </p:cBhvr>
                                      <p:tavLst>
                                        <p:tav tm="0">
                                          <p:val>
                                            <p:fltVal val="0"/>
                                          </p:val>
                                        </p:tav>
                                        <p:tav tm="100000">
                                          <p:val>
                                            <p:strVal val="#ppt_w"/>
                                          </p:val>
                                        </p:tav>
                                      </p:tavLst>
                                    </p:anim>
                                    <p:anim calcmode="lin" valueType="num">
                                      <p:cBhvr>
                                        <p:cTn id="90" dur="1000" fill="hold"/>
                                        <p:tgtEl>
                                          <p:spTgt spid="2"/>
                                        </p:tgtEl>
                                        <p:attrNameLst>
                                          <p:attrName>ppt_h</p:attrName>
                                        </p:attrNameLst>
                                      </p:cBhvr>
                                      <p:tavLst>
                                        <p:tav tm="0">
                                          <p:val>
                                            <p:fltVal val="0"/>
                                          </p:val>
                                        </p:tav>
                                        <p:tav tm="100000">
                                          <p:val>
                                            <p:strVal val="#ppt_h"/>
                                          </p:val>
                                        </p:tav>
                                      </p:tavLst>
                                    </p:anim>
                                    <p:anim calcmode="lin" valueType="num">
                                      <p:cBhvr>
                                        <p:cTn id="91" dur="1000" fill="hold"/>
                                        <p:tgtEl>
                                          <p:spTgt spid="2"/>
                                        </p:tgtEl>
                                        <p:attrNameLst>
                                          <p:attrName>style.rotation</p:attrName>
                                        </p:attrNameLst>
                                      </p:cBhvr>
                                      <p:tavLst>
                                        <p:tav tm="0">
                                          <p:val>
                                            <p:fltVal val="90"/>
                                          </p:val>
                                        </p:tav>
                                        <p:tav tm="100000">
                                          <p:val>
                                            <p:fltVal val="0"/>
                                          </p:val>
                                        </p:tav>
                                      </p:tavLst>
                                    </p:anim>
                                    <p:animEffect transition="in" filter="fade">
                                      <p:cBhvr>
                                        <p:cTn id="92" dur="10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grpId="0" nodeType="clickEffect">
                                  <p:stCondLst>
                                    <p:cond delay="0"/>
                                  </p:stCondLst>
                                  <p:childTnLst>
                                    <p:animMotion origin="layout" path="M -0.075 -0.01134 L -0.325 -0.01134 " pathEditMode="relative" rAng="0" ptsTypes="AA">
                                      <p:cBhvr>
                                        <p:cTn id="96" dur="2000" spd="-100000" fill="hold"/>
                                        <p:tgtEl>
                                          <p:spTgt spid="8"/>
                                        </p:tgtEl>
                                        <p:attrNameLst>
                                          <p:attrName>ppt_x</p:attrName>
                                          <p:attrName>ppt_y</p:attrName>
                                        </p:attrNameLst>
                                      </p:cBhvr>
                                      <p:rCtr x="-125" y="0"/>
                                    </p:animMotion>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1000" fill="hold"/>
                                        <p:tgtEl>
                                          <p:spTgt spid="9"/>
                                        </p:tgtEl>
                                        <p:attrNameLst>
                                          <p:attrName>ppt_x</p:attrName>
                                        </p:attrNameLst>
                                      </p:cBhvr>
                                      <p:tavLst>
                                        <p:tav tm="0">
                                          <p:val>
                                            <p:strVal val="#ppt_x-.2"/>
                                          </p:val>
                                        </p:tav>
                                        <p:tav tm="100000">
                                          <p:val>
                                            <p:strVal val="#ppt_x"/>
                                          </p:val>
                                        </p:tav>
                                      </p:tavLst>
                                    </p:anim>
                                    <p:anim calcmode="lin" valueType="num">
                                      <p:cBhvr>
                                        <p:cTn id="10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bn-IN" sz="6000" b="1" dirty="0" smtClean="0"/>
              <a:t>মুল্যায়ন</a:t>
            </a:r>
            <a:endParaRPr lang="en-US" sz="6000" b="1"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endParaRPr lang="bn-IN" b="1" dirty="0" smtClean="0"/>
          </a:p>
          <a:p>
            <a:endParaRPr lang="bn-IN" b="1" dirty="0" smtClean="0"/>
          </a:p>
          <a:p>
            <a:r>
              <a:rPr lang="bn-IN" sz="6000" b="1" dirty="0" smtClean="0"/>
              <a:t>প্রশ্নঃ১।</a:t>
            </a:r>
            <a:r>
              <a:rPr lang="ar-SA" sz="6000" b="1" dirty="0" smtClean="0"/>
              <a:t>زكوة</a:t>
            </a:r>
            <a:r>
              <a:rPr lang="bn-IN" sz="6000" b="1" dirty="0" smtClean="0"/>
              <a:t>এর অর্থ কি?                     উত্তরঃবৃদ্ধি হওয়া।</a:t>
            </a:r>
            <a:endParaRPr lang="bn-IN" sz="6000" b="1" dirty="0" smtClean="0"/>
          </a:p>
          <a:p>
            <a:endParaRPr lang="bn-IN" b="1" dirty="0" smtClean="0"/>
          </a:p>
          <a:p>
            <a:r>
              <a:rPr lang="bn-IN" sz="6000" b="1" dirty="0" smtClean="0"/>
              <a:t>প্রশ্নঃ২।</a:t>
            </a:r>
            <a:r>
              <a:rPr lang="ar-SA" sz="6000" b="1" dirty="0" smtClean="0"/>
              <a:t>احسان</a:t>
            </a:r>
            <a:r>
              <a:rPr lang="bn-IN" sz="6000" b="1" dirty="0" smtClean="0"/>
              <a:t> এর অর্থ </a:t>
            </a:r>
            <a:r>
              <a:rPr lang="bn-IN" sz="6000" b="1" dirty="0" smtClean="0"/>
              <a:t>কি?                  উত্তরঃ২।সদয়।</a:t>
            </a:r>
            <a:endParaRPr lang="bn-IN" sz="6000" b="1" dirty="0" smtClean="0"/>
          </a:p>
          <a:p>
            <a:endParaRPr lang="bn-IN" b="1" dirty="0" smtClean="0"/>
          </a:p>
          <a:p>
            <a:r>
              <a:rPr lang="bn-IN" sz="5500" b="1" dirty="0" smtClean="0"/>
              <a:t>প্রশ্নঃ৩।</a:t>
            </a:r>
            <a:r>
              <a:rPr lang="ar-SA" sz="5500" b="1" dirty="0" smtClean="0"/>
              <a:t>الصلاة</a:t>
            </a:r>
            <a:r>
              <a:rPr lang="bn-IN" sz="5500" b="1" dirty="0" smtClean="0"/>
              <a:t> এর </a:t>
            </a:r>
            <a:r>
              <a:rPr lang="bn-IN" sz="5500" b="1" dirty="0" smtClean="0"/>
              <a:t>বাংলা অর্থ কি?              উত্তরঃ৩।প্রার্থনা।</a:t>
            </a:r>
            <a:endParaRPr lang="bn-IN" b="1" dirty="0" smtClean="0"/>
          </a:p>
          <a:p>
            <a:endParaRPr lang="bn-IN" b="1" dirty="0" smtClean="0"/>
          </a:p>
          <a:p>
            <a:endParaRPr lang="bn-IN" sz="4300" b="1" dirty="0" smtClean="0"/>
          </a:p>
          <a:p>
            <a:r>
              <a:rPr lang="bn-IN" sz="5500" b="1" dirty="0" smtClean="0"/>
              <a:t>প্রশ্নঃ৪।ইয়াতিমের মাল ভক্ষন করা কি?       উত্তরঃ৪।হারাম।</a:t>
            </a:r>
          </a:p>
          <a:p>
            <a:r>
              <a:rPr lang="bn-IN" sz="6200" b="1" dirty="0" smtClean="0"/>
              <a:t>প্রশ্নঃ৫</a:t>
            </a:r>
            <a:r>
              <a:rPr lang="bn-IN" sz="6200" b="1" dirty="0" smtClean="0"/>
              <a:t>।মিথ্যা বলা, ওয়াদা খেলাপ করা,আমানতের খেলাপ করা কি?</a:t>
            </a:r>
            <a:endParaRPr lang="bn-IN" sz="6200" b="1" dirty="0" smtClean="0"/>
          </a:p>
          <a:p>
            <a:endParaRPr lang="bn-IN" sz="5500" b="1" dirty="0" smtClean="0"/>
          </a:p>
          <a:p>
            <a:r>
              <a:rPr lang="bn-IN" sz="5500" b="1" dirty="0" smtClean="0"/>
              <a:t>উত্তরঃ৫।মোনাফিকের ৩টি আলামত।</a:t>
            </a:r>
            <a:endParaRPr lang="bn-IN" sz="5500" b="1" dirty="0" smtClean="0"/>
          </a:p>
          <a:p>
            <a:endParaRPr lang="bn-IN" b="1" dirty="0" smtClean="0"/>
          </a:p>
        </p:txBody>
      </p:sp>
      <p:sp>
        <p:nvSpPr>
          <p:cNvPr id="4" name="Footer Placeholder 3"/>
          <p:cNvSpPr>
            <a:spLocks noGrp="1"/>
          </p:cNvSpPr>
          <p:nvPr>
            <p:ph type="ftr" sz="quarter" idx="11"/>
          </p:nvPr>
        </p:nvSpPr>
        <p:spPr/>
        <p:txBody>
          <a:bodyPr/>
          <a:lstStyle/>
          <a:p>
            <a:r>
              <a:rPr lang="en-US" smtClean="0"/>
              <a:t>Md.Ruhul Amin Khan</a:t>
            </a:r>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80">
                                          <p:stCondLst>
                                            <p:cond delay="0"/>
                                          </p:stCondLst>
                                        </p:cTn>
                                        <p:tgtEl>
                                          <p:spTgt spid="3">
                                            <p:txEl>
                                              <p:pRg st="4" end="4"/>
                                            </p:txEl>
                                          </p:spTgt>
                                        </p:tgtEl>
                                      </p:cBhvr>
                                    </p:animEffect>
                                    <p:anim calcmode="lin" valueType="num">
                                      <p:cBhvr>
                                        <p:cTn id="2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4" end="4"/>
                                            </p:txEl>
                                          </p:spTgt>
                                        </p:tgtEl>
                                      </p:cBhvr>
                                      <p:to x="100000" y="60000"/>
                                    </p:animScale>
                                    <p:animScale>
                                      <p:cBhvr>
                                        <p:cTn id="32" dur="166" decel="50000">
                                          <p:stCondLst>
                                            <p:cond delay="676"/>
                                          </p:stCondLst>
                                        </p:cTn>
                                        <p:tgtEl>
                                          <p:spTgt spid="3">
                                            <p:txEl>
                                              <p:pRg st="4" end="4"/>
                                            </p:txEl>
                                          </p:spTgt>
                                        </p:tgtEl>
                                      </p:cBhvr>
                                      <p:to x="100000" y="100000"/>
                                    </p:animScale>
                                    <p:animScale>
                                      <p:cBhvr>
                                        <p:cTn id="33" dur="26">
                                          <p:stCondLst>
                                            <p:cond delay="1312"/>
                                          </p:stCondLst>
                                        </p:cTn>
                                        <p:tgtEl>
                                          <p:spTgt spid="3">
                                            <p:txEl>
                                              <p:pRg st="4" end="4"/>
                                            </p:txEl>
                                          </p:spTgt>
                                        </p:tgtEl>
                                      </p:cBhvr>
                                      <p:to x="100000" y="80000"/>
                                    </p:animScale>
                                    <p:animScale>
                                      <p:cBhvr>
                                        <p:cTn id="34" dur="166" decel="50000">
                                          <p:stCondLst>
                                            <p:cond delay="1338"/>
                                          </p:stCondLst>
                                        </p:cTn>
                                        <p:tgtEl>
                                          <p:spTgt spid="3">
                                            <p:txEl>
                                              <p:pRg st="4" end="4"/>
                                            </p:txEl>
                                          </p:spTgt>
                                        </p:tgtEl>
                                      </p:cBhvr>
                                      <p:to x="100000" y="100000"/>
                                    </p:animScale>
                                    <p:animScale>
                                      <p:cBhvr>
                                        <p:cTn id="35" dur="26">
                                          <p:stCondLst>
                                            <p:cond delay="1642"/>
                                          </p:stCondLst>
                                        </p:cTn>
                                        <p:tgtEl>
                                          <p:spTgt spid="3">
                                            <p:txEl>
                                              <p:pRg st="4" end="4"/>
                                            </p:txEl>
                                          </p:spTgt>
                                        </p:tgtEl>
                                      </p:cBhvr>
                                      <p:to x="100000" y="90000"/>
                                    </p:animScale>
                                    <p:animScale>
                                      <p:cBhvr>
                                        <p:cTn id="36" dur="166" decel="50000">
                                          <p:stCondLst>
                                            <p:cond delay="1668"/>
                                          </p:stCondLst>
                                        </p:cTn>
                                        <p:tgtEl>
                                          <p:spTgt spid="3">
                                            <p:txEl>
                                              <p:pRg st="4" end="4"/>
                                            </p:txEl>
                                          </p:spTgt>
                                        </p:tgtEl>
                                      </p:cBhvr>
                                      <p:to x="100000" y="100000"/>
                                    </p:animScale>
                                    <p:animScale>
                                      <p:cBhvr>
                                        <p:cTn id="37" dur="26">
                                          <p:stCondLst>
                                            <p:cond delay="1808"/>
                                          </p:stCondLst>
                                        </p:cTn>
                                        <p:tgtEl>
                                          <p:spTgt spid="3">
                                            <p:txEl>
                                              <p:pRg st="4" end="4"/>
                                            </p:txEl>
                                          </p:spTgt>
                                        </p:tgtEl>
                                      </p:cBhvr>
                                      <p:to x="100000" y="95000"/>
                                    </p:animScale>
                                    <p:animScale>
                                      <p:cBhvr>
                                        <p:cTn id="38" dur="166" decel="50000">
                                          <p:stCondLst>
                                            <p:cond delay="1834"/>
                                          </p:stCondLst>
                                        </p:cTn>
                                        <p:tgtEl>
                                          <p:spTgt spid="3">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80">
                                          <p:stCondLst>
                                            <p:cond delay="0"/>
                                          </p:stCondLst>
                                        </p:cTn>
                                        <p:tgtEl>
                                          <p:spTgt spid="3">
                                            <p:txEl>
                                              <p:pRg st="6" end="6"/>
                                            </p:txEl>
                                          </p:spTgt>
                                        </p:tgtEl>
                                      </p:cBhvr>
                                    </p:animEffect>
                                    <p:anim calcmode="lin" valueType="num">
                                      <p:cBhvr>
                                        <p:cTn id="4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6" end="6"/>
                                            </p:txEl>
                                          </p:spTgt>
                                        </p:tgtEl>
                                      </p:cBhvr>
                                      <p:to x="100000" y="60000"/>
                                    </p:animScale>
                                    <p:animScale>
                                      <p:cBhvr>
                                        <p:cTn id="50" dur="166" decel="50000">
                                          <p:stCondLst>
                                            <p:cond delay="676"/>
                                          </p:stCondLst>
                                        </p:cTn>
                                        <p:tgtEl>
                                          <p:spTgt spid="3">
                                            <p:txEl>
                                              <p:pRg st="6" end="6"/>
                                            </p:txEl>
                                          </p:spTgt>
                                        </p:tgtEl>
                                      </p:cBhvr>
                                      <p:to x="100000" y="100000"/>
                                    </p:animScale>
                                    <p:animScale>
                                      <p:cBhvr>
                                        <p:cTn id="51" dur="26">
                                          <p:stCondLst>
                                            <p:cond delay="1312"/>
                                          </p:stCondLst>
                                        </p:cTn>
                                        <p:tgtEl>
                                          <p:spTgt spid="3">
                                            <p:txEl>
                                              <p:pRg st="6" end="6"/>
                                            </p:txEl>
                                          </p:spTgt>
                                        </p:tgtEl>
                                      </p:cBhvr>
                                      <p:to x="100000" y="80000"/>
                                    </p:animScale>
                                    <p:animScale>
                                      <p:cBhvr>
                                        <p:cTn id="52" dur="166" decel="50000">
                                          <p:stCondLst>
                                            <p:cond delay="1338"/>
                                          </p:stCondLst>
                                        </p:cTn>
                                        <p:tgtEl>
                                          <p:spTgt spid="3">
                                            <p:txEl>
                                              <p:pRg st="6" end="6"/>
                                            </p:txEl>
                                          </p:spTgt>
                                        </p:tgtEl>
                                      </p:cBhvr>
                                      <p:to x="100000" y="100000"/>
                                    </p:animScale>
                                    <p:animScale>
                                      <p:cBhvr>
                                        <p:cTn id="53" dur="26">
                                          <p:stCondLst>
                                            <p:cond delay="1642"/>
                                          </p:stCondLst>
                                        </p:cTn>
                                        <p:tgtEl>
                                          <p:spTgt spid="3">
                                            <p:txEl>
                                              <p:pRg st="6" end="6"/>
                                            </p:txEl>
                                          </p:spTgt>
                                        </p:tgtEl>
                                      </p:cBhvr>
                                      <p:to x="100000" y="90000"/>
                                    </p:animScale>
                                    <p:animScale>
                                      <p:cBhvr>
                                        <p:cTn id="54" dur="166" decel="50000">
                                          <p:stCondLst>
                                            <p:cond delay="1668"/>
                                          </p:stCondLst>
                                        </p:cTn>
                                        <p:tgtEl>
                                          <p:spTgt spid="3">
                                            <p:txEl>
                                              <p:pRg st="6" end="6"/>
                                            </p:txEl>
                                          </p:spTgt>
                                        </p:tgtEl>
                                      </p:cBhvr>
                                      <p:to x="100000" y="100000"/>
                                    </p:animScale>
                                    <p:animScale>
                                      <p:cBhvr>
                                        <p:cTn id="55" dur="26">
                                          <p:stCondLst>
                                            <p:cond delay="1808"/>
                                          </p:stCondLst>
                                        </p:cTn>
                                        <p:tgtEl>
                                          <p:spTgt spid="3">
                                            <p:txEl>
                                              <p:pRg st="6" end="6"/>
                                            </p:txEl>
                                          </p:spTgt>
                                        </p:tgtEl>
                                      </p:cBhvr>
                                      <p:to x="100000" y="95000"/>
                                    </p:animScale>
                                    <p:animScale>
                                      <p:cBhvr>
                                        <p:cTn id="56" dur="166" decel="50000">
                                          <p:stCondLst>
                                            <p:cond delay="1834"/>
                                          </p:stCondLst>
                                        </p:cTn>
                                        <p:tgtEl>
                                          <p:spTgt spid="3">
                                            <p:txEl>
                                              <p:pRg st="6" end="6"/>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wipe(down)">
                                      <p:cBhvr>
                                        <p:cTn id="61" dur="580">
                                          <p:stCondLst>
                                            <p:cond delay="0"/>
                                          </p:stCondLst>
                                        </p:cTn>
                                        <p:tgtEl>
                                          <p:spTgt spid="3">
                                            <p:txEl>
                                              <p:pRg st="9" end="9"/>
                                            </p:txEl>
                                          </p:spTgt>
                                        </p:tgtEl>
                                      </p:cBhvr>
                                    </p:animEffect>
                                    <p:anim calcmode="lin" valueType="num">
                                      <p:cBhvr>
                                        <p:cTn id="6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9" end="9"/>
                                            </p:txEl>
                                          </p:spTgt>
                                        </p:tgtEl>
                                      </p:cBhvr>
                                      <p:to x="100000" y="60000"/>
                                    </p:animScale>
                                    <p:animScale>
                                      <p:cBhvr>
                                        <p:cTn id="68" dur="166" decel="50000">
                                          <p:stCondLst>
                                            <p:cond delay="676"/>
                                          </p:stCondLst>
                                        </p:cTn>
                                        <p:tgtEl>
                                          <p:spTgt spid="3">
                                            <p:txEl>
                                              <p:pRg st="9" end="9"/>
                                            </p:txEl>
                                          </p:spTgt>
                                        </p:tgtEl>
                                      </p:cBhvr>
                                      <p:to x="100000" y="100000"/>
                                    </p:animScale>
                                    <p:animScale>
                                      <p:cBhvr>
                                        <p:cTn id="69" dur="26">
                                          <p:stCondLst>
                                            <p:cond delay="1312"/>
                                          </p:stCondLst>
                                        </p:cTn>
                                        <p:tgtEl>
                                          <p:spTgt spid="3">
                                            <p:txEl>
                                              <p:pRg st="9" end="9"/>
                                            </p:txEl>
                                          </p:spTgt>
                                        </p:tgtEl>
                                      </p:cBhvr>
                                      <p:to x="100000" y="80000"/>
                                    </p:animScale>
                                    <p:animScale>
                                      <p:cBhvr>
                                        <p:cTn id="70" dur="166" decel="50000">
                                          <p:stCondLst>
                                            <p:cond delay="1338"/>
                                          </p:stCondLst>
                                        </p:cTn>
                                        <p:tgtEl>
                                          <p:spTgt spid="3">
                                            <p:txEl>
                                              <p:pRg st="9" end="9"/>
                                            </p:txEl>
                                          </p:spTgt>
                                        </p:tgtEl>
                                      </p:cBhvr>
                                      <p:to x="100000" y="100000"/>
                                    </p:animScale>
                                    <p:animScale>
                                      <p:cBhvr>
                                        <p:cTn id="71" dur="26">
                                          <p:stCondLst>
                                            <p:cond delay="1642"/>
                                          </p:stCondLst>
                                        </p:cTn>
                                        <p:tgtEl>
                                          <p:spTgt spid="3">
                                            <p:txEl>
                                              <p:pRg st="9" end="9"/>
                                            </p:txEl>
                                          </p:spTgt>
                                        </p:tgtEl>
                                      </p:cBhvr>
                                      <p:to x="100000" y="90000"/>
                                    </p:animScale>
                                    <p:animScale>
                                      <p:cBhvr>
                                        <p:cTn id="72" dur="166" decel="50000">
                                          <p:stCondLst>
                                            <p:cond delay="1668"/>
                                          </p:stCondLst>
                                        </p:cTn>
                                        <p:tgtEl>
                                          <p:spTgt spid="3">
                                            <p:txEl>
                                              <p:pRg st="9" end="9"/>
                                            </p:txEl>
                                          </p:spTgt>
                                        </p:tgtEl>
                                      </p:cBhvr>
                                      <p:to x="100000" y="100000"/>
                                    </p:animScale>
                                    <p:animScale>
                                      <p:cBhvr>
                                        <p:cTn id="73" dur="26">
                                          <p:stCondLst>
                                            <p:cond delay="1808"/>
                                          </p:stCondLst>
                                        </p:cTn>
                                        <p:tgtEl>
                                          <p:spTgt spid="3">
                                            <p:txEl>
                                              <p:pRg st="9" end="9"/>
                                            </p:txEl>
                                          </p:spTgt>
                                        </p:tgtEl>
                                      </p:cBhvr>
                                      <p:to x="100000" y="95000"/>
                                    </p:animScale>
                                    <p:animScale>
                                      <p:cBhvr>
                                        <p:cTn id="74" dur="166" decel="50000">
                                          <p:stCondLst>
                                            <p:cond delay="1834"/>
                                          </p:stCondLst>
                                        </p:cTn>
                                        <p:tgtEl>
                                          <p:spTgt spid="3">
                                            <p:txEl>
                                              <p:pRg st="9" end="9"/>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Effect transition="in" filter="wipe(down)">
                                      <p:cBhvr>
                                        <p:cTn id="79" dur="580">
                                          <p:stCondLst>
                                            <p:cond delay="0"/>
                                          </p:stCondLst>
                                        </p:cTn>
                                        <p:tgtEl>
                                          <p:spTgt spid="3">
                                            <p:txEl>
                                              <p:pRg st="10" end="10"/>
                                            </p:txEl>
                                          </p:spTgt>
                                        </p:tgtEl>
                                      </p:cBhvr>
                                    </p:animEffect>
                                    <p:anim calcmode="lin" valueType="num">
                                      <p:cBhvr>
                                        <p:cTn id="8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10" end="10"/>
                                            </p:txEl>
                                          </p:spTgt>
                                        </p:tgtEl>
                                      </p:cBhvr>
                                      <p:to x="100000" y="60000"/>
                                    </p:animScale>
                                    <p:animScale>
                                      <p:cBhvr>
                                        <p:cTn id="86" dur="166" decel="50000">
                                          <p:stCondLst>
                                            <p:cond delay="676"/>
                                          </p:stCondLst>
                                        </p:cTn>
                                        <p:tgtEl>
                                          <p:spTgt spid="3">
                                            <p:txEl>
                                              <p:pRg st="10" end="10"/>
                                            </p:txEl>
                                          </p:spTgt>
                                        </p:tgtEl>
                                      </p:cBhvr>
                                      <p:to x="100000" y="100000"/>
                                    </p:animScale>
                                    <p:animScale>
                                      <p:cBhvr>
                                        <p:cTn id="87" dur="26">
                                          <p:stCondLst>
                                            <p:cond delay="1312"/>
                                          </p:stCondLst>
                                        </p:cTn>
                                        <p:tgtEl>
                                          <p:spTgt spid="3">
                                            <p:txEl>
                                              <p:pRg st="10" end="10"/>
                                            </p:txEl>
                                          </p:spTgt>
                                        </p:tgtEl>
                                      </p:cBhvr>
                                      <p:to x="100000" y="80000"/>
                                    </p:animScale>
                                    <p:animScale>
                                      <p:cBhvr>
                                        <p:cTn id="88" dur="166" decel="50000">
                                          <p:stCondLst>
                                            <p:cond delay="1338"/>
                                          </p:stCondLst>
                                        </p:cTn>
                                        <p:tgtEl>
                                          <p:spTgt spid="3">
                                            <p:txEl>
                                              <p:pRg st="10" end="10"/>
                                            </p:txEl>
                                          </p:spTgt>
                                        </p:tgtEl>
                                      </p:cBhvr>
                                      <p:to x="100000" y="100000"/>
                                    </p:animScale>
                                    <p:animScale>
                                      <p:cBhvr>
                                        <p:cTn id="89" dur="26">
                                          <p:stCondLst>
                                            <p:cond delay="1642"/>
                                          </p:stCondLst>
                                        </p:cTn>
                                        <p:tgtEl>
                                          <p:spTgt spid="3">
                                            <p:txEl>
                                              <p:pRg st="10" end="10"/>
                                            </p:txEl>
                                          </p:spTgt>
                                        </p:tgtEl>
                                      </p:cBhvr>
                                      <p:to x="100000" y="90000"/>
                                    </p:animScale>
                                    <p:animScale>
                                      <p:cBhvr>
                                        <p:cTn id="90" dur="166" decel="50000">
                                          <p:stCondLst>
                                            <p:cond delay="1668"/>
                                          </p:stCondLst>
                                        </p:cTn>
                                        <p:tgtEl>
                                          <p:spTgt spid="3">
                                            <p:txEl>
                                              <p:pRg st="10" end="10"/>
                                            </p:txEl>
                                          </p:spTgt>
                                        </p:tgtEl>
                                      </p:cBhvr>
                                      <p:to x="100000" y="100000"/>
                                    </p:animScale>
                                    <p:animScale>
                                      <p:cBhvr>
                                        <p:cTn id="91" dur="26">
                                          <p:stCondLst>
                                            <p:cond delay="1808"/>
                                          </p:stCondLst>
                                        </p:cTn>
                                        <p:tgtEl>
                                          <p:spTgt spid="3">
                                            <p:txEl>
                                              <p:pRg st="10" end="10"/>
                                            </p:txEl>
                                          </p:spTgt>
                                        </p:tgtEl>
                                      </p:cBhvr>
                                      <p:to x="100000" y="95000"/>
                                    </p:animScale>
                                    <p:animScale>
                                      <p:cBhvr>
                                        <p:cTn id="92" dur="166" decel="50000">
                                          <p:stCondLst>
                                            <p:cond delay="1834"/>
                                          </p:stCondLst>
                                        </p:cTn>
                                        <p:tgtEl>
                                          <p:spTgt spid="3">
                                            <p:txEl>
                                              <p:pRg st="10" end="1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12" end="12"/>
                                            </p:txEl>
                                          </p:spTgt>
                                        </p:tgtEl>
                                        <p:attrNameLst>
                                          <p:attrName>style.visibility</p:attrName>
                                        </p:attrNameLst>
                                      </p:cBhvr>
                                      <p:to>
                                        <p:strVal val="visible"/>
                                      </p:to>
                                    </p:set>
                                    <p:animEffect transition="in" filter="wipe(down)">
                                      <p:cBhvr>
                                        <p:cTn id="97" dur="580">
                                          <p:stCondLst>
                                            <p:cond delay="0"/>
                                          </p:stCondLst>
                                        </p:cTn>
                                        <p:tgtEl>
                                          <p:spTgt spid="3">
                                            <p:txEl>
                                              <p:pRg st="12" end="12"/>
                                            </p:txEl>
                                          </p:spTgt>
                                        </p:tgtEl>
                                      </p:cBhvr>
                                    </p:animEffect>
                                    <p:anim calcmode="lin" valueType="num">
                                      <p:cBhvr>
                                        <p:cTn id="98"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12" end="12"/>
                                            </p:txEl>
                                          </p:spTgt>
                                        </p:tgtEl>
                                      </p:cBhvr>
                                      <p:to x="100000" y="60000"/>
                                    </p:animScale>
                                    <p:animScale>
                                      <p:cBhvr>
                                        <p:cTn id="104" dur="166" decel="50000">
                                          <p:stCondLst>
                                            <p:cond delay="676"/>
                                          </p:stCondLst>
                                        </p:cTn>
                                        <p:tgtEl>
                                          <p:spTgt spid="3">
                                            <p:txEl>
                                              <p:pRg st="12" end="12"/>
                                            </p:txEl>
                                          </p:spTgt>
                                        </p:tgtEl>
                                      </p:cBhvr>
                                      <p:to x="100000" y="100000"/>
                                    </p:animScale>
                                    <p:animScale>
                                      <p:cBhvr>
                                        <p:cTn id="105" dur="26">
                                          <p:stCondLst>
                                            <p:cond delay="1312"/>
                                          </p:stCondLst>
                                        </p:cTn>
                                        <p:tgtEl>
                                          <p:spTgt spid="3">
                                            <p:txEl>
                                              <p:pRg st="12" end="12"/>
                                            </p:txEl>
                                          </p:spTgt>
                                        </p:tgtEl>
                                      </p:cBhvr>
                                      <p:to x="100000" y="80000"/>
                                    </p:animScale>
                                    <p:animScale>
                                      <p:cBhvr>
                                        <p:cTn id="106" dur="166" decel="50000">
                                          <p:stCondLst>
                                            <p:cond delay="1338"/>
                                          </p:stCondLst>
                                        </p:cTn>
                                        <p:tgtEl>
                                          <p:spTgt spid="3">
                                            <p:txEl>
                                              <p:pRg st="12" end="12"/>
                                            </p:txEl>
                                          </p:spTgt>
                                        </p:tgtEl>
                                      </p:cBhvr>
                                      <p:to x="100000" y="100000"/>
                                    </p:animScale>
                                    <p:animScale>
                                      <p:cBhvr>
                                        <p:cTn id="107" dur="26">
                                          <p:stCondLst>
                                            <p:cond delay="1642"/>
                                          </p:stCondLst>
                                        </p:cTn>
                                        <p:tgtEl>
                                          <p:spTgt spid="3">
                                            <p:txEl>
                                              <p:pRg st="12" end="12"/>
                                            </p:txEl>
                                          </p:spTgt>
                                        </p:tgtEl>
                                      </p:cBhvr>
                                      <p:to x="100000" y="90000"/>
                                    </p:animScale>
                                    <p:animScale>
                                      <p:cBhvr>
                                        <p:cTn id="108" dur="166" decel="50000">
                                          <p:stCondLst>
                                            <p:cond delay="1668"/>
                                          </p:stCondLst>
                                        </p:cTn>
                                        <p:tgtEl>
                                          <p:spTgt spid="3">
                                            <p:txEl>
                                              <p:pRg st="12" end="12"/>
                                            </p:txEl>
                                          </p:spTgt>
                                        </p:tgtEl>
                                      </p:cBhvr>
                                      <p:to x="100000" y="100000"/>
                                    </p:animScale>
                                    <p:animScale>
                                      <p:cBhvr>
                                        <p:cTn id="109" dur="26">
                                          <p:stCondLst>
                                            <p:cond delay="1808"/>
                                          </p:stCondLst>
                                        </p:cTn>
                                        <p:tgtEl>
                                          <p:spTgt spid="3">
                                            <p:txEl>
                                              <p:pRg st="12" end="12"/>
                                            </p:txEl>
                                          </p:spTgt>
                                        </p:tgtEl>
                                      </p:cBhvr>
                                      <p:to x="100000" y="95000"/>
                                    </p:animScale>
                                    <p:animScale>
                                      <p:cBhvr>
                                        <p:cTn id="110"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bn-IN" dirty="0" smtClean="0"/>
              <a:t>বাড়ির কাজ</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bn-IN" sz="1600" i="1" dirty="0" smtClean="0">
                <a:solidFill>
                  <a:schemeClr val="accent4">
                    <a:lumMod val="75000"/>
                  </a:schemeClr>
                </a:solidFill>
                <a:effectLst>
                  <a:outerShdw blurRad="38100" dist="38100" dir="2700000" algn="tl">
                    <a:srgbClr val="000000">
                      <a:alpha val="43137"/>
                    </a:srgbClr>
                  </a:outerShdw>
                </a:effectLst>
              </a:rPr>
              <a:t>তাবিব সাহেব একজন ধনী মুসলমান মানুষ। তিনি ১বছরের প্রয়োজনীয় খরচ বাদ দিয়ে বাদবাকি সম্পদের ১টি অংশ গরিবদের মাঝে বিতরণ করে ইহাকেই যথেষ্ঠ ইবাদত মনে করে। সে শারীরিক ইবাদত করতে অবহেলা করে থাকে।</a:t>
            </a:r>
            <a:r>
              <a:rPr lang="bn-IN" sz="1600" i="1" dirty="0" smtClean="0">
                <a:solidFill>
                  <a:schemeClr val="accent4">
                    <a:lumMod val="75000"/>
                  </a:schemeClr>
                </a:solidFill>
                <a:effectLst>
                  <a:outerShdw blurRad="38100" dist="38100" dir="2700000" algn="tl">
                    <a:srgbClr val="000000">
                      <a:alpha val="43137"/>
                    </a:srgbClr>
                  </a:outerShdw>
                </a:effectLst>
              </a:rPr>
              <a:t>আর ইয়াসিন মুসলমান সে সাধারণ মানুষ নামাজ </a:t>
            </a:r>
            <a:r>
              <a:rPr lang="bn-IN" sz="1600" i="1" dirty="0" smtClean="0">
                <a:solidFill>
                  <a:schemeClr val="accent4">
                    <a:lumMod val="75000"/>
                  </a:schemeClr>
                </a:solidFill>
                <a:effectLst>
                  <a:outerShdw blurRad="38100" dist="38100" dir="2700000" algn="tl">
                    <a:srgbClr val="000000">
                      <a:alpha val="43137"/>
                    </a:srgbClr>
                  </a:outerShdw>
                </a:effectLst>
              </a:rPr>
              <a:t>পড়ে</a:t>
            </a:r>
            <a:r>
              <a:rPr lang="bn-IN" sz="1600" i="1" dirty="0" smtClean="0">
                <a:solidFill>
                  <a:schemeClr val="accent4">
                    <a:lumMod val="75000"/>
                  </a:schemeClr>
                </a:solidFill>
                <a:effectLst>
                  <a:outerShdw blurRad="38100" dist="38100" dir="2700000" algn="tl">
                    <a:srgbClr val="000000">
                      <a:alpha val="43137"/>
                    </a:srgbClr>
                  </a:outerShdw>
                </a:effectLst>
              </a:rPr>
              <a:t> ,রোজা রাখে তার প্রয়োজনীয় খরচবাদে কিছু সম্পদ/টাকা থাকেনা বরং হাওলাত করে চলে। তাবিব সাহেবর মত গরিবদেরকে দেয় না</a:t>
            </a:r>
            <a:r>
              <a:rPr lang="bn-IN" sz="1600" i="1" dirty="0" smtClean="0">
                <a:solidFill>
                  <a:schemeClr val="accent4">
                    <a:lumMod val="75000"/>
                  </a:schemeClr>
                </a:solidFill>
                <a:effectLst>
                  <a:outerShdw blurRad="38100" dist="38100" dir="2700000" algn="tl">
                    <a:srgbClr val="000000">
                      <a:alpha val="43137"/>
                    </a:srgbClr>
                  </a:outerShdw>
                </a:effectLst>
              </a:rPr>
              <a:t>।১দি ন ২জনের মাঝে বিতর্ক হয়।তাবিব বলে আমি যে ইবাদত করি তুমি কেন করনা ?ইহা না করলে তোমার গতি  নেই।    ইয়াসিন বলে মালি ইবাদত আমার করতে হবে না।</a:t>
            </a:r>
          </a:p>
          <a:p>
            <a:r>
              <a:rPr lang="bn-IN" sz="2000" dirty="0" smtClean="0">
                <a:solidFill>
                  <a:srgbClr val="7030A0"/>
                </a:solidFill>
                <a:effectLst>
                  <a:outerShdw blurRad="38100" dist="38100" dir="2700000" algn="tl">
                    <a:srgbClr val="000000">
                      <a:alpha val="43137"/>
                    </a:srgbClr>
                  </a:outerShdw>
                </a:effectLst>
              </a:rPr>
              <a:t>প্রশ্নঃ১।যাকাত কারা দিবে?</a:t>
            </a:r>
          </a:p>
          <a:p>
            <a:r>
              <a:rPr lang="bn-IN" sz="2000" dirty="0" smtClean="0">
                <a:solidFill>
                  <a:srgbClr val="7030A0"/>
                </a:solidFill>
                <a:effectLst>
                  <a:outerShdw blurRad="38100" dist="38100" dir="2700000" algn="tl">
                    <a:srgbClr val="000000">
                      <a:alpha val="43137"/>
                    </a:srgbClr>
                  </a:outerShdw>
                </a:effectLst>
              </a:rPr>
              <a:t>প্রশ্নঃ২।নামাজ কাদের উপর ফরজ?</a:t>
            </a:r>
          </a:p>
          <a:p>
            <a:r>
              <a:rPr lang="bn-IN" sz="2000" dirty="0" smtClean="0">
                <a:solidFill>
                  <a:srgbClr val="7030A0"/>
                </a:solidFill>
                <a:effectLst>
                  <a:outerShdw blurRad="38100" dist="38100" dir="2700000" algn="tl">
                    <a:srgbClr val="000000">
                      <a:alpha val="43137"/>
                    </a:srgbClr>
                  </a:outerShdw>
                </a:effectLst>
              </a:rPr>
              <a:t>প্রশ্নঃ৩।তাবিব সাহেবের কাজটি কেমন?তুমি কি একমত?ইসলামের আলোকে ব্যখ্যা কর।</a:t>
            </a:r>
          </a:p>
          <a:p>
            <a:r>
              <a:rPr lang="bn-IN" sz="2000" dirty="0" smtClean="0">
                <a:solidFill>
                  <a:srgbClr val="7030A0"/>
                </a:solidFill>
                <a:effectLst>
                  <a:outerShdw blurRad="38100" dist="38100" dir="2700000" algn="tl">
                    <a:srgbClr val="000000">
                      <a:alpha val="43137"/>
                    </a:srgbClr>
                  </a:outerShdw>
                </a:effectLst>
              </a:rPr>
              <a:t>প্রশ্নঃ৪। ইয়াসিনের আমলের ব্যাপারে</a:t>
            </a:r>
            <a:r>
              <a:rPr lang="bn-IN" sz="2000" dirty="0" smtClean="0">
                <a:solidFill>
                  <a:srgbClr val="7030A0"/>
                </a:solidFill>
                <a:effectLst>
                  <a:outerShdw blurRad="38100" dist="38100" dir="2700000" algn="tl">
                    <a:srgbClr val="000000">
                      <a:alpha val="43137"/>
                    </a:srgbClr>
                  </a:outerShdw>
                </a:effectLst>
              </a:rPr>
              <a:t> তোমার </a:t>
            </a:r>
            <a:r>
              <a:rPr lang="bn-IN" sz="2000" dirty="0" smtClean="0">
                <a:solidFill>
                  <a:srgbClr val="7030A0"/>
                </a:solidFill>
                <a:effectLst>
                  <a:outerShdw blurRad="38100" dist="38100" dir="2700000" algn="tl">
                    <a:srgbClr val="000000">
                      <a:alpha val="43137"/>
                    </a:srgbClr>
                  </a:outerShdw>
                </a:effectLst>
              </a:rPr>
              <a:t>মতামত কি? উদ্দীপকের আলোকে শরিয়তের ব্যাখ্যা লিখ। </a:t>
            </a:r>
            <a:endParaRPr lang="en-US" sz="2000" dirty="0">
              <a:solidFill>
                <a:srgbClr val="7030A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Md.Ruhul Amin Khan</a:t>
            </a: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to="" calcmode="lin" valueType="num">
                                      <p:cBhvr>
                                        <p:cTn id="21" dur="1" fill="hold"/>
                                        <p:tgtEl>
                                          <p:spTgt spid="3">
                                            <p:txEl>
                                              <p:pRg st="2" end="2"/>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to="" calcmode="lin" valueType="num">
                                      <p:cBhvr>
                                        <p:cTn id="24" dur="1" fill="hold"/>
                                        <p:tgtEl>
                                          <p:spTgt spid="3">
                                            <p:txEl>
                                              <p:pRg st="3" end="3"/>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bn-IN" sz="6600" b="1" dirty="0" smtClean="0"/>
              <a:t>ধন্যবাদ</a:t>
            </a:r>
            <a:endParaRPr lang="en-US" sz="6600" b="1" dirty="0"/>
          </a:p>
        </p:txBody>
      </p:sp>
      <p:sp>
        <p:nvSpPr>
          <p:cNvPr id="4" name="Footer Placeholder 3"/>
          <p:cNvSpPr>
            <a:spLocks noGrp="1"/>
          </p:cNvSpPr>
          <p:nvPr>
            <p:ph type="ftr" sz="quarter" idx="11"/>
          </p:nvPr>
        </p:nvSpPr>
        <p:spPr/>
        <p:txBody>
          <a:bodyPr/>
          <a:lstStyle/>
          <a:p>
            <a:r>
              <a:rPr lang="en-US" smtClean="0"/>
              <a:t>Md.Ruhul Amin Khan</a:t>
            </a:r>
            <a:endParaRPr lang="en-US"/>
          </a:p>
        </p:txBody>
      </p:sp>
      <p:pic>
        <p:nvPicPr>
          <p:cNvPr id="1026" name="Picture 2" descr="G:\rak7.jpg"/>
          <p:cNvPicPr>
            <a:picLocks noGrp="1" noChangeAspect="1" noChangeArrowheads="1"/>
          </p:cNvPicPr>
          <p:nvPr>
            <p:ph idx="1"/>
          </p:nvPr>
        </p:nvPicPr>
        <p:blipFill>
          <a:blip r:embed="rId2"/>
          <a:srcRect/>
          <a:stretch>
            <a:fillRect/>
          </a:stretch>
        </p:blipFill>
        <p:spPr bwMode="auto">
          <a:xfrm>
            <a:off x="457200" y="1600200"/>
            <a:ext cx="8305800" cy="4876799"/>
          </a:xfrm>
          <a:prstGeom prst="rect">
            <a:avLst/>
          </a:prstGeom>
          <a:noFill/>
        </p:spPr>
      </p:pic>
      <p:sp>
        <p:nvSpPr>
          <p:cNvPr id="6" name="TextBox 5"/>
          <p:cNvSpPr txBox="1"/>
          <p:nvPr/>
        </p:nvSpPr>
        <p:spPr>
          <a:xfrm>
            <a:off x="2286000" y="2057400"/>
            <a:ext cx="4648200" cy="1015663"/>
          </a:xfrm>
          <a:prstGeom prst="rect">
            <a:avLst/>
          </a:prstGeom>
          <a:noFill/>
        </p:spPr>
        <p:txBody>
          <a:bodyPr wrap="square" rtlCol="0">
            <a:spAutoFit/>
          </a:bodyPr>
          <a:lstStyle/>
          <a:p>
            <a:r>
              <a:rPr lang="bn-IN" sz="6000" b="1" dirty="0" smtClean="0">
                <a:solidFill>
                  <a:srgbClr val="FFC000"/>
                </a:solidFill>
              </a:rPr>
              <a:t>আল্লাহ হাফেজ</a:t>
            </a:r>
            <a:endParaRPr lang="en-US" sz="6000" b="1" dirty="0">
              <a:solidFill>
                <a:srgbClr val="FFC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300"/>
                            </p:stCondLst>
                            <p:childTnLst>
                              <p:par>
                                <p:cTn id="12" presetID="10" presetClass="entr" presetSubtype="0" repeatCount="indefinite"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bn-I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পরিচিতি</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 Placeholder 2"/>
          <p:cNvSpPr>
            <a:spLocks noGrp="1"/>
          </p:cNvSpPr>
          <p:nvPr>
            <p:ph type="body"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r>
              <a:rPr lang="bn-IN"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শিক্ষক</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2"/>
          </p:nvPr>
        </p:nvSpPr>
        <p:spPr>
          <a:xfrm>
            <a:off x="457200" y="2438400"/>
            <a:ext cx="4040188" cy="3951288"/>
          </a:xfrm>
        </p:spPr>
        <p:style>
          <a:lnRef idx="0">
            <a:schemeClr val="accent3"/>
          </a:lnRef>
          <a:fillRef idx="3">
            <a:schemeClr val="accent3"/>
          </a:fillRef>
          <a:effectRef idx="3">
            <a:schemeClr val="accent3"/>
          </a:effectRef>
          <a:fontRef idx="minor">
            <a:schemeClr val="lt1"/>
          </a:fontRef>
        </p:style>
        <p:txBody>
          <a:bodyPr/>
          <a:lstStyle/>
          <a:p>
            <a:pPr algn="ctr">
              <a:buNone/>
            </a:pP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মোঃরুহুল আমিন খান</a:t>
            </a:r>
          </a:p>
          <a:p>
            <a:pPr algn="ctr">
              <a:buNone/>
            </a:pPr>
            <a:r>
              <a:rPr lang="bn-IN"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সহ-সুপার,বালালি বাঘমারা খঃআঃরাজ্জাক দাখিল মাদ্রাসা</a:t>
            </a:r>
          </a:p>
          <a:p>
            <a:pPr algn="ctr">
              <a:buNone/>
            </a:pPr>
            <a:r>
              <a:rPr lang="bn-IN"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উপজেলাঃ মদন,জেলাঃনেত্রকোণা।</a:t>
            </a:r>
          </a:p>
          <a:p>
            <a:pPr algn="ctr">
              <a:buNone/>
            </a:pPr>
            <a:r>
              <a:rPr lang="bn-IN"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মোবাঃ০১৯২০৩৮১৪১৫</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r>
              <a:rPr lang="bn-IN" sz="1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EMAIL:RUHULKHAN1213@GMAIL.COM</a:t>
            </a:r>
            <a:endParaRPr lang="en-US" sz="1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5" name="Text Placeholder 4"/>
          <p:cNvSpPr>
            <a:spLocks noGrp="1"/>
          </p:cNvSpPr>
          <p:nvPr>
            <p:ph type="body" sz="quarter" idx="3"/>
          </p:nvPr>
        </p:nvSpPr>
        <p:spPr>
          <a:xfrm>
            <a:off x="4724400" y="1524000"/>
            <a:ext cx="4041775" cy="639762"/>
          </a:xfrm>
        </p:spPr>
        <p:style>
          <a:lnRef idx="1">
            <a:schemeClr val="accent2"/>
          </a:lnRef>
          <a:fillRef idx="2">
            <a:schemeClr val="accent2"/>
          </a:fillRef>
          <a:effectRef idx="1">
            <a:schemeClr val="accent2"/>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IN"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পাঠ</a:t>
            </a:r>
            <a:endPar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Content Placeholder 7"/>
          <p:cNvSpPr>
            <a:spLocks noGrp="1"/>
          </p:cNvSpPr>
          <p:nvPr>
            <p:ph sz="quarter" idx="4"/>
          </p:nvPr>
        </p:nvSpPr>
        <p:spPr>
          <a:blipFill>
            <a:blip r:embed="rId2"/>
            <a:tile tx="0" ty="0" sx="100000" sy="100000" flip="none" algn="tl"/>
          </a:blipFill>
        </p:spPr>
        <p:txBody>
          <a:bodyPr>
            <a:normAutofit/>
          </a:bodyPr>
          <a:lstStyle/>
          <a:p>
            <a:pPr algn="ctr">
              <a:buNone/>
            </a:pPr>
            <a:r>
              <a:rPr lang="en-US" sz="2800" b="1" dirty="0" smtClean="0"/>
              <a:t> </a:t>
            </a:r>
            <a:r>
              <a:rPr lang="bn-IN" sz="2800" b="1" dirty="0" smtClean="0"/>
              <a:t>শ্রেণিঃদাখিল নবম</a:t>
            </a:r>
          </a:p>
          <a:p>
            <a:pPr algn="ctr">
              <a:buNone/>
            </a:pPr>
            <a:r>
              <a:rPr lang="bn-IN" sz="2000" b="1" dirty="0" smtClean="0"/>
              <a:t>বিষয়ঃআল-কোরান ওতাজভীদ</a:t>
            </a:r>
          </a:p>
          <a:p>
            <a:pPr algn="ctr">
              <a:buNone/>
            </a:pPr>
            <a:r>
              <a:rPr lang="bn-IN" sz="2000" b="1" dirty="0" smtClean="0"/>
              <a:t>সুরাঃআল-বাকারা</a:t>
            </a:r>
          </a:p>
          <a:p>
            <a:pPr algn="ctr">
              <a:buNone/>
            </a:pPr>
            <a:r>
              <a:rPr lang="bn-IN" sz="2000" b="1" dirty="0" smtClean="0"/>
              <a:t>পাঠঃ১০ম,রুকুঃ১০ম</a:t>
            </a:r>
          </a:p>
          <a:p>
            <a:pPr algn="ctr">
              <a:buNone/>
            </a:pPr>
            <a:r>
              <a:rPr lang="bn-IN" sz="2000" b="1" dirty="0" smtClean="0"/>
              <a:t>আয়াতঃ৮৩</a:t>
            </a:r>
          </a:p>
          <a:p>
            <a:pPr algn="ctr">
              <a:buNone/>
            </a:pPr>
            <a:r>
              <a:rPr lang="bn-IN" sz="2000" b="1" dirty="0" smtClean="0"/>
              <a:t>তারিখঃ০৭/০৩/২০২০ইং</a:t>
            </a:r>
          </a:p>
          <a:p>
            <a:pPr algn="ctr">
              <a:buNone/>
            </a:pPr>
            <a:r>
              <a:rPr lang="bn-IN" sz="2000" b="1" dirty="0" smtClean="0"/>
              <a:t>সময়ঃ৪০মিঃ</a:t>
            </a:r>
            <a:endParaRPr lang="en-US" sz="2000" b="1" dirty="0"/>
          </a:p>
        </p:txBody>
      </p:sp>
      <p:pic>
        <p:nvPicPr>
          <p:cNvPr id="9" name="Content Placeholder 6" descr="2GNA17OywcbhUTaHgfaacjDfvXb6tzSDP2zHaNzI.jpeg"/>
          <p:cNvPicPr>
            <a:picLocks noChangeAspect="1"/>
          </p:cNvPicPr>
          <p:nvPr/>
        </p:nvPicPr>
        <p:blipFill>
          <a:blip r:embed="rId3"/>
          <a:stretch>
            <a:fillRect/>
          </a:stretch>
        </p:blipFill>
        <p:spPr>
          <a:xfrm>
            <a:off x="533400" y="4495800"/>
            <a:ext cx="3810000" cy="1858963"/>
          </a:xfrm>
          <a:prstGeom prst="rect">
            <a:avLst/>
          </a:prstGeom>
        </p:spPr>
      </p:pic>
      <p:sp>
        <p:nvSpPr>
          <p:cNvPr id="10" name="Footer Placeholder 9"/>
          <p:cNvSpPr>
            <a:spLocks noGrp="1"/>
          </p:cNvSpPr>
          <p:nvPr>
            <p:ph type="ftr" sz="quarter" idx="11"/>
          </p:nvPr>
        </p:nvSpPr>
        <p:spPr/>
        <p:txBody>
          <a:bodyPr/>
          <a:lstStyle/>
          <a:p>
            <a:r>
              <a:rPr lang="en-US" smtClean="0"/>
              <a:t>Md.Ruhul Amin Khan</a:t>
            </a: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ppt_x</p:attrName>
                                        </p:attrNameLst>
                                      </p:cBhvr>
                                      <p:tavLst>
                                        <p:tav tm="0">
                                          <p:val>
                                            <p:strVal val="#ppt_x-.2"/>
                                          </p:val>
                                        </p:tav>
                                        <p:tav tm="100000">
                                          <p:val>
                                            <p:strVal val="#ppt_x"/>
                                          </p:val>
                                        </p:tav>
                                      </p:tavLst>
                                    </p:anim>
                                    <p:anim calcmode="lin" valueType="num">
                                      <p:cBhvr>
                                        <p:cTn id="15"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down)">
                                      <p:cBhvr>
                                        <p:cTn id="28" dur="580">
                                          <p:stCondLst>
                                            <p:cond delay="0"/>
                                          </p:stCondLst>
                                        </p:cTn>
                                        <p:tgtEl>
                                          <p:spTgt spid="4">
                                            <p:txEl>
                                              <p:pRg st="0" end="0"/>
                                            </p:txEl>
                                          </p:spTgt>
                                        </p:tgtEl>
                                      </p:cBhvr>
                                    </p:animEffect>
                                    <p:anim calcmode="lin" valueType="num">
                                      <p:cBhvr>
                                        <p:cTn id="29"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0" end="0"/>
                                            </p:txEl>
                                          </p:spTgt>
                                        </p:tgtEl>
                                      </p:cBhvr>
                                      <p:to x="100000" y="60000"/>
                                    </p:animScale>
                                    <p:animScale>
                                      <p:cBhvr>
                                        <p:cTn id="35" dur="166" decel="50000">
                                          <p:stCondLst>
                                            <p:cond delay="676"/>
                                          </p:stCondLst>
                                        </p:cTn>
                                        <p:tgtEl>
                                          <p:spTgt spid="4">
                                            <p:txEl>
                                              <p:pRg st="0" end="0"/>
                                            </p:txEl>
                                          </p:spTgt>
                                        </p:tgtEl>
                                      </p:cBhvr>
                                      <p:to x="100000" y="100000"/>
                                    </p:animScale>
                                    <p:animScale>
                                      <p:cBhvr>
                                        <p:cTn id="36" dur="26">
                                          <p:stCondLst>
                                            <p:cond delay="1312"/>
                                          </p:stCondLst>
                                        </p:cTn>
                                        <p:tgtEl>
                                          <p:spTgt spid="4">
                                            <p:txEl>
                                              <p:pRg st="0" end="0"/>
                                            </p:txEl>
                                          </p:spTgt>
                                        </p:tgtEl>
                                      </p:cBhvr>
                                      <p:to x="100000" y="80000"/>
                                    </p:animScale>
                                    <p:animScale>
                                      <p:cBhvr>
                                        <p:cTn id="37" dur="166" decel="50000">
                                          <p:stCondLst>
                                            <p:cond delay="1338"/>
                                          </p:stCondLst>
                                        </p:cTn>
                                        <p:tgtEl>
                                          <p:spTgt spid="4">
                                            <p:txEl>
                                              <p:pRg st="0" end="0"/>
                                            </p:txEl>
                                          </p:spTgt>
                                        </p:tgtEl>
                                      </p:cBhvr>
                                      <p:to x="100000" y="100000"/>
                                    </p:animScale>
                                    <p:animScale>
                                      <p:cBhvr>
                                        <p:cTn id="38" dur="26">
                                          <p:stCondLst>
                                            <p:cond delay="1642"/>
                                          </p:stCondLst>
                                        </p:cTn>
                                        <p:tgtEl>
                                          <p:spTgt spid="4">
                                            <p:txEl>
                                              <p:pRg st="0" end="0"/>
                                            </p:txEl>
                                          </p:spTgt>
                                        </p:tgtEl>
                                      </p:cBhvr>
                                      <p:to x="100000" y="90000"/>
                                    </p:animScale>
                                    <p:animScale>
                                      <p:cBhvr>
                                        <p:cTn id="39" dur="166" decel="50000">
                                          <p:stCondLst>
                                            <p:cond delay="1668"/>
                                          </p:stCondLst>
                                        </p:cTn>
                                        <p:tgtEl>
                                          <p:spTgt spid="4">
                                            <p:txEl>
                                              <p:pRg st="0" end="0"/>
                                            </p:txEl>
                                          </p:spTgt>
                                        </p:tgtEl>
                                      </p:cBhvr>
                                      <p:to x="100000" y="100000"/>
                                    </p:animScale>
                                    <p:animScale>
                                      <p:cBhvr>
                                        <p:cTn id="40" dur="26">
                                          <p:stCondLst>
                                            <p:cond delay="1808"/>
                                          </p:stCondLst>
                                        </p:cTn>
                                        <p:tgtEl>
                                          <p:spTgt spid="4">
                                            <p:txEl>
                                              <p:pRg st="0" end="0"/>
                                            </p:txEl>
                                          </p:spTgt>
                                        </p:tgtEl>
                                      </p:cBhvr>
                                      <p:to x="100000" y="95000"/>
                                    </p:animScale>
                                    <p:animScale>
                                      <p:cBhvr>
                                        <p:cTn id="41" dur="166" decel="50000">
                                          <p:stCondLst>
                                            <p:cond delay="1834"/>
                                          </p:stCondLst>
                                        </p:cTn>
                                        <p:tgtEl>
                                          <p:spTgt spid="4">
                                            <p:txEl>
                                              <p:pRg st="0" end="0"/>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down)">
                                      <p:cBhvr>
                                        <p:cTn id="44" dur="580">
                                          <p:stCondLst>
                                            <p:cond delay="0"/>
                                          </p:stCondLst>
                                        </p:cTn>
                                        <p:tgtEl>
                                          <p:spTgt spid="4">
                                            <p:txEl>
                                              <p:pRg st="1" end="1"/>
                                            </p:txEl>
                                          </p:spTgt>
                                        </p:tgtEl>
                                      </p:cBhvr>
                                    </p:animEffect>
                                    <p:anim calcmode="lin" valueType="num">
                                      <p:cBhvr>
                                        <p:cTn id="4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xEl>
                                              <p:pRg st="1" end="1"/>
                                            </p:txEl>
                                          </p:spTgt>
                                        </p:tgtEl>
                                      </p:cBhvr>
                                      <p:to x="100000" y="60000"/>
                                    </p:animScale>
                                    <p:animScale>
                                      <p:cBhvr>
                                        <p:cTn id="51" dur="166" decel="50000">
                                          <p:stCondLst>
                                            <p:cond delay="676"/>
                                          </p:stCondLst>
                                        </p:cTn>
                                        <p:tgtEl>
                                          <p:spTgt spid="4">
                                            <p:txEl>
                                              <p:pRg st="1" end="1"/>
                                            </p:txEl>
                                          </p:spTgt>
                                        </p:tgtEl>
                                      </p:cBhvr>
                                      <p:to x="100000" y="100000"/>
                                    </p:animScale>
                                    <p:animScale>
                                      <p:cBhvr>
                                        <p:cTn id="52" dur="26">
                                          <p:stCondLst>
                                            <p:cond delay="1312"/>
                                          </p:stCondLst>
                                        </p:cTn>
                                        <p:tgtEl>
                                          <p:spTgt spid="4">
                                            <p:txEl>
                                              <p:pRg st="1" end="1"/>
                                            </p:txEl>
                                          </p:spTgt>
                                        </p:tgtEl>
                                      </p:cBhvr>
                                      <p:to x="100000" y="80000"/>
                                    </p:animScale>
                                    <p:animScale>
                                      <p:cBhvr>
                                        <p:cTn id="53" dur="166" decel="50000">
                                          <p:stCondLst>
                                            <p:cond delay="1338"/>
                                          </p:stCondLst>
                                        </p:cTn>
                                        <p:tgtEl>
                                          <p:spTgt spid="4">
                                            <p:txEl>
                                              <p:pRg st="1" end="1"/>
                                            </p:txEl>
                                          </p:spTgt>
                                        </p:tgtEl>
                                      </p:cBhvr>
                                      <p:to x="100000" y="100000"/>
                                    </p:animScale>
                                    <p:animScale>
                                      <p:cBhvr>
                                        <p:cTn id="54" dur="26">
                                          <p:stCondLst>
                                            <p:cond delay="1642"/>
                                          </p:stCondLst>
                                        </p:cTn>
                                        <p:tgtEl>
                                          <p:spTgt spid="4">
                                            <p:txEl>
                                              <p:pRg st="1" end="1"/>
                                            </p:txEl>
                                          </p:spTgt>
                                        </p:tgtEl>
                                      </p:cBhvr>
                                      <p:to x="100000" y="90000"/>
                                    </p:animScale>
                                    <p:animScale>
                                      <p:cBhvr>
                                        <p:cTn id="55" dur="166" decel="50000">
                                          <p:stCondLst>
                                            <p:cond delay="1668"/>
                                          </p:stCondLst>
                                        </p:cTn>
                                        <p:tgtEl>
                                          <p:spTgt spid="4">
                                            <p:txEl>
                                              <p:pRg st="1" end="1"/>
                                            </p:txEl>
                                          </p:spTgt>
                                        </p:tgtEl>
                                      </p:cBhvr>
                                      <p:to x="100000" y="100000"/>
                                    </p:animScale>
                                    <p:animScale>
                                      <p:cBhvr>
                                        <p:cTn id="56" dur="26">
                                          <p:stCondLst>
                                            <p:cond delay="1808"/>
                                          </p:stCondLst>
                                        </p:cTn>
                                        <p:tgtEl>
                                          <p:spTgt spid="4">
                                            <p:txEl>
                                              <p:pRg st="1" end="1"/>
                                            </p:txEl>
                                          </p:spTgt>
                                        </p:tgtEl>
                                      </p:cBhvr>
                                      <p:to x="100000" y="95000"/>
                                    </p:animScale>
                                    <p:animScale>
                                      <p:cBhvr>
                                        <p:cTn id="57" dur="166" decel="50000">
                                          <p:stCondLst>
                                            <p:cond delay="1834"/>
                                          </p:stCondLst>
                                        </p:cTn>
                                        <p:tgtEl>
                                          <p:spTgt spid="4">
                                            <p:txEl>
                                              <p:pRg st="1" end="1"/>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wipe(down)">
                                      <p:cBhvr>
                                        <p:cTn id="60" dur="580">
                                          <p:stCondLst>
                                            <p:cond delay="0"/>
                                          </p:stCondLst>
                                        </p:cTn>
                                        <p:tgtEl>
                                          <p:spTgt spid="4">
                                            <p:txEl>
                                              <p:pRg st="2" end="2"/>
                                            </p:txEl>
                                          </p:spTgt>
                                        </p:tgtEl>
                                      </p:cBhvr>
                                    </p:animEffect>
                                    <p:anim calcmode="lin" valueType="num">
                                      <p:cBhvr>
                                        <p:cTn id="6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4">
                                            <p:txEl>
                                              <p:pRg st="2" end="2"/>
                                            </p:txEl>
                                          </p:spTgt>
                                        </p:tgtEl>
                                      </p:cBhvr>
                                      <p:to x="100000" y="60000"/>
                                    </p:animScale>
                                    <p:animScale>
                                      <p:cBhvr>
                                        <p:cTn id="67" dur="166" decel="50000">
                                          <p:stCondLst>
                                            <p:cond delay="676"/>
                                          </p:stCondLst>
                                        </p:cTn>
                                        <p:tgtEl>
                                          <p:spTgt spid="4">
                                            <p:txEl>
                                              <p:pRg st="2" end="2"/>
                                            </p:txEl>
                                          </p:spTgt>
                                        </p:tgtEl>
                                      </p:cBhvr>
                                      <p:to x="100000" y="100000"/>
                                    </p:animScale>
                                    <p:animScale>
                                      <p:cBhvr>
                                        <p:cTn id="68" dur="26">
                                          <p:stCondLst>
                                            <p:cond delay="1312"/>
                                          </p:stCondLst>
                                        </p:cTn>
                                        <p:tgtEl>
                                          <p:spTgt spid="4">
                                            <p:txEl>
                                              <p:pRg st="2" end="2"/>
                                            </p:txEl>
                                          </p:spTgt>
                                        </p:tgtEl>
                                      </p:cBhvr>
                                      <p:to x="100000" y="80000"/>
                                    </p:animScale>
                                    <p:animScale>
                                      <p:cBhvr>
                                        <p:cTn id="69" dur="166" decel="50000">
                                          <p:stCondLst>
                                            <p:cond delay="1338"/>
                                          </p:stCondLst>
                                        </p:cTn>
                                        <p:tgtEl>
                                          <p:spTgt spid="4">
                                            <p:txEl>
                                              <p:pRg st="2" end="2"/>
                                            </p:txEl>
                                          </p:spTgt>
                                        </p:tgtEl>
                                      </p:cBhvr>
                                      <p:to x="100000" y="100000"/>
                                    </p:animScale>
                                    <p:animScale>
                                      <p:cBhvr>
                                        <p:cTn id="70" dur="26">
                                          <p:stCondLst>
                                            <p:cond delay="1642"/>
                                          </p:stCondLst>
                                        </p:cTn>
                                        <p:tgtEl>
                                          <p:spTgt spid="4">
                                            <p:txEl>
                                              <p:pRg st="2" end="2"/>
                                            </p:txEl>
                                          </p:spTgt>
                                        </p:tgtEl>
                                      </p:cBhvr>
                                      <p:to x="100000" y="90000"/>
                                    </p:animScale>
                                    <p:animScale>
                                      <p:cBhvr>
                                        <p:cTn id="71" dur="166" decel="50000">
                                          <p:stCondLst>
                                            <p:cond delay="1668"/>
                                          </p:stCondLst>
                                        </p:cTn>
                                        <p:tgtEl>
                                          <p:spTgt spid="4">
                                            <p:txEl>
                                              <p:pRg st="2" end="2"/>
                                            </p:txEl>
                                          </p:spTgt>
                                        </p:tgtEl>
                                      </p:cBhvr>
                                      <p:to x="100000" y="100000"/>
                                    </p:animScale>
                                    <p:animScale>
                                      <p:cBhvr>
                                        <p:cTn id="72" dur="26">
                                          <p:stCondLst>
                                            <p:cond delay="1808"/>
                                          </p:stCondLst>
                                        </p:cTn>
                                        <p:tgtEl>
                                          <p:spTgt spid="4">
                                            <p:txEl>
                                              <p:pRg st="2" end="2"/>
                                            </p:txEl>
                                          </p:spTgt>
                                        </p:tgtEl>
                                      </p:cBhvr>
                                      <p:to x="100000" y="95000"/>
                                    </p:animScale>
                                    <p:animScale>
                                      <p:cBhvr>
                                        <p:cTn id="73" dur="166" decel="50000">
                                          <p:stCondLst>
                                            <p:cond delay="1834"/>
                                          </p:stCondLst>
                                        </p:cTn>
                                        <p:tgtEl>
                                          <p:spTgt spid="4">
                                            <p:txEl>
                                              <p:pRg st="2" end="2"/>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Effect transition="in" filter="wipe(down)">
                                      <p:cBhvr>
                                        <p:cTn id="76" dur="580">
                                          <p:stCondLst>
                                            <p:cond delay="0"/>
                                          </p:stCondLst>
                                        </p:cTn>
                                        <p:tgtEl>
                                          <p:spTgt spid="4">
                                            <p:txEl>
                                              <p:pRg st="3" end="3"/>
                                            </p:txEl>
                                          </p:spTgt>
                                        </p:tgtEl>
                                      </p:cBhvr>
                                    </p:animEffect>
                                    <p:anim calcmode="lin" valueType="num">
                                      <p:cBhvr>
                                        <p:cTn id="77"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4">
                                            <p:txEl>
                                              <p:pRg st="3" end="3"/>
                                            </p:txEl>
                                          </p:spTgt>
                                        </p:tgtEl>
                                      </p:cBhvr>
                                      <p:to x="100000" y="60000"/>
                                    </p:animScale>
                                    <p:animScale>
                                      <p:cBhvr>
                                        <p:cTn id="83" dur="166" decel="50000">
                                          <p:stCondLst>
                                            <p:cond delay="676"/>
                                          </p:stCondLst>
                                        </p:cTn>
                                        <p:tgtEl>
                                          <p:spTgt spid="4">
                                            <p:txEl>
                                              <p:pRg st="3" end="3"/>
                                            </p:txEl>
                                          </p:spTgt>
                                        </p:tgtEl>
                                      </p:cBhvr>
                                      <p:to x="100000" y="100000"/>
                                    </p:animScale>
                                    <p:animScale>
                                      <p:cBhvr>
                                        <p:cTn id="84" dur="26">
                                          <p:stCondLst>
                                            <p:cond delay="1312"/>
                                          </p:stCondLst>
                                        </p:cTn>
                                        <p:tgtEl>
                                          <p:spTgt spid="4">
                                            <p:txEl>
                                              <p:pRg st="3" end="3"/>
                                            </p:txEl>
                                          </p:spTgt>
                                        </p:tgtEl>
                                      </p:cBhvr>
                                      <p:to x="100000" y="80000"/>
                                    </p:animScale>
                                    <p:animScale>
                                      <p:cBhvr>
                                        <p:cTn id="85" dur="166" decel="50000">
                                          <p:stCondLst>
                                            <p:cond delay="1338"/>
                                          </p:stCondLst>
                                        </p:cTn>
                                        <p:tgtEl>
                                          <p:spTgt spid="4">
                                            <p:txEl>
                                              <p:pRg st="3" end="3"/>
                                            </p:txEl>
                                          </p:spTgt>
                                        </p:tgtEl>
                                      </p:cBhvr>
                                      <p:to x="100000" y="100000"/>
                                    </p:animScale>
                                    <p:animScale>
                                      <p:cBhvr>
                                        <p:cTn id="86" dur="26">
                                          <p:stCondLst>
                                            <p:cond delay="1642"/>
                                          </p:stCondLst>
                                        </p:cTn>
                                        <p:tgtEl>
                                          <p:spTgt spid="4">
                                            <p:txEl>
                                              <p:pRg st="3" end="3"/>
                                            </p:txEl>
                                          </p:spTgt>
                                        </p:tgtEl>
                                      </p:cBhvr>
                                      <p:to x="100000" y="90000"/>
                                    </p:animScale>
                                    <p:animScale>
                                      <p:cBhvr>
                                        <p:cTn id="87" dur="166" decel="50000">
                                          <p:stCondLst>
                                            <p:cond delay="1668"/>
                                          </p:stCondLst>
                                        </p:cTn>
                                        <p:tgtEl>
                                          <p:spTgt spid="4">
                                            <p:txEl>
                                              <p:pRg st="3" end="3"/>
                                            </p:txEl>
                                          </p:spTgt>
                                        </p:tgtEl>
                                      </p:cBhvr>
                                      <p:to x="100000" y="100000"/>
                                    </p:animScale>
                                    <p:animScale>
                                      <p:cBhvr>
                                        <p:cTn id="88" dur="26">
                                          <p:stCondLst>
                                            <p:cond delay="1808"/>
                                          </p:stCondLst>
                                        </p:cTn>
                                        <p:tgtEl>
                                          <p:spTgt spid="4">
                                            <p:txEl>
                                              <p:pRg st="3" end="3"/>
                                            </p:txEl>
                                          </p:spTgt>
                                        </p:tgtEl>
                                      </p:cBhvr>
                                      <p:to x="100000" y="95000"/>
                                    </p:animScale>
                                    <p:animScale>
                                      <p:cBhvr>
                                        <p:cTn id="89" dur="166" decel="50000">
                                          <p:stCondLst>
                                            <p:cond delay="1834"/>
                                          </p:stCondLst>
                                        </p:cTn>
                                        <p:tgtEl>
                                          <p:spTgt spid="4">
                                            <p:txEl>
                                              <p:pRg st="3" end="3"/>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4">
                                            <p:txEl>
                                              <p:pRg st="4" end="4"/>
                                            </p:txEl>
                                          </p:spTgt>
                                        </p:tgtEl>
                                        <p:attrNameLst>
                                          <p:attrName>style.visibility</p:attrName>
                                        </p:attrNameLst>
                                      </p:cBhvr>
                                      <p:to>
                                        <p:strVal val="visible"/>
                                      </p:to>
                                    </p:set>
                                    <p:animEffect transition="in" filter="wipe(down)">
                                      <p:cBhvr>
                                        <p:cTn id="92" dur="580">
                                          <p:stCondLst>
                                            <p:cond delay="0"/>
                                          </p:stCondLst>
                                        </p:cTn>
                                        <p:tgtEl>
                                          <p:spTgt spid="4">
                                            <p:txEl>
                                              <p:pRg st="4" end="4"/>
                                            </p:txEl>
                                          </p:spTgt>
                                        </p:tgtEl>
                                      </p:cBhvr>
                                    </p:animEffect>
                                    <p:anim calcmode="lin" valueType="num">
                                      <p:cBhvr>
                                        <p:cTn id="93"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4">
                                            <p:txEl>
                                              <p:pRg st="4" end="4"/>
                                            </p:txEl>
                                          </p:spTgt>
                                        </p:tgtEl>
                                      </p:cBhvr>
                                      <p:to x="100000" y="60000"/>
                                    </p:animScale>
                                    <p:animScale>
                                      <p:cBhvr>
                                        <p:cTn id="99" dur="166" decel="50000">
                                          <p:stCondLst>
                                            <p:cond delay="676"/>
                                          </p:stCondLst>
                                        </p:cTn>
                                        <p:tgtEl>
                                          <p:spTgt spid="4">
                                            <p:txEl>
                                              <p:pRg st="4" end="4"/>
                                            </p:txEl>
                                          </p:spTgt>
                                        </p:tgtEl>
                                      </p:cBhvr>
                                      <p:to x="100000" y="100000"/>
                                    </p:animScale>
                                    <p:animScale>
                                      <p:cBhvr>
                                        <p:cTn id="100" dur="26">
                                          <p:stCondLst>
                                            <p:cond delay="1312"/>
                                          </p:stCondLst>
                                        </p:cTn>
                                        <p:tgtEl>
                                          <p:spTgt spid="4">
                                            <p:txEl>
                                              <p:pRg st="4" end="4"/>
                                            </p:txEl>
                                          </p:spTgt>
                                        </p:tgtEl>
                                      </p:cBhvr>
                                      <p:to x="100000" y="80000"/>
                                    </p:animScale>
                                    <p:animScale>
                                      <p:cBhvr>
                                        <p:cTn id="101" dur="166" decel="50000">
                                          <p:stCondLst>
                                            <p:cond delay="1338"/>
                                          </p:stCondLst>
                                        </p:cTn>
                                        <p:tgtEl>
                                          <p:spTgt spid="4">
                                            <p:txEl>
                                              <p:pRg st="4" end="4"/>
                                            </p:txEl>
                                          </p:spTgt>
                                        </p:tgtEl>
                                      </p:cBhvr>
                                      <p:to x="100000" y="100000"/>
                                    </p:animScale>
                                    <p:animScale>
                                      <p:cBhvr>
                                        <p:cTn id="102" dur="26">
                                          <p:stCondLst>
                                            <p:cond delay="1642"/>
                                          </p:stCondLst>
                                        </p:cTn>
                                        <p:tgtEl>
                                          <p:spTgt spid="4">
                                            <p:txEl>
                                              <p:pRg st="4" end="4"/>
                                            </p:txEl>
                                          </p:spTgt>
                                        </p:tgtEl>
                                      </p:cBhvr>
                                      <p:to x="100000" y="90000"/>
                                    </p:animScale>
                                    <p:animScale>
                                      <p:cBhvr>
                                        <p:cTn id="103" dur="166" decel="50000">
                                          <p:stCondLst>
                                            <p:cond delay="1668"/>
                                          </p:stCondLst>
                                        </p:cTn>
                                        <p:tgtEl>
                                          <p:spTgt spid="4">
                                            <p:txEl>
                                              <p:pRg st="4" end="4"/>
                                            </p:txEl>
                                          </p:spTgt>
                                        </p:tgtEl>
                                      </p:cBhvr>
                                      <p:to x="100000" y="100000"/>
                                    </p:animScale>
                                    <p:animScale>
                                      <p:cBhvr>
                                        <p:cTn id="104" dur="26">
                                          <p:stCondLst>
                                            <p:cond delay="1808"/>
                                          </p:stCondLst>
                                        </p:cTn>
                                        <p:tgtEl>
                                          <p:spTgt spid="4">
                                            <p:txEl>
                                              <p:pRg st="4" end="4"/>
                                            </p:txEl>
                                          </p:spTgt>
                                        </p:tgtEl>
                                      </p:cBhvr>
                                      <p:to x="100000" y="95000"/>
                                    </p:animScale>
                                    <p:animScale>
                                      <p:cBhvr>
                                        <p:cTn id="105" dur="166" decel="50000">
                                          <p:stCondLst>
                                            <p:cond delay="1834"/>
                                          </p:stCondLst>
                                        </p:cTn>
                                        <p:tgtEl>
                                          <p:spTgt spid="4">
                                            <p:txEl>
                                              <p:pRg st="4" end="4"/>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51" presetClass="entr" presetSubtype="0" fill="hold"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770" decel="100000"/>
                                        <p:tgtEl>
                                          <p:spTgt spid="9"/>
                                        </p:tgtEl>
                                      </p:cBhvr>
                                    </p:animEffect>
                                    <p:animScale>
                                      <p:cBhvr>
                                        <p:cTn id="111" dur="770" decel="100000"/>
                                        <p:tgtEl>
                                          <p:spTgt spid="9"/>
                                        </p:tgtEl>
                                      </p:cBhvr>
                                      <p:from x="10000" y="10000"/>
                                      <p:to x="200000" y="450000"/>
                                    </p:animScale>
                                    <p:animScale>
                                      <p:cBhvr>
                                        <p:cTn id="112" dur="1230" accel="100000" fill="hold">
                                          <p:stCondLst>
                                            <p:cond delay="770"/>
                                          </p:stCondLst>
                                        </p:cTn>
                                        <p:tgtEl>
                                          <p:spTgt spid="9"/>
                                        </p:tgtEl>
                                      </p:cBhvr>
                                      <p:from x="200000" y="450000"/>
                                      <p:to x="100000" y="100000"/>
                                    </p:animScale>
                                    <p:set>
                                      <p:cBhvr>
                                        <p:cTn id="113" dur="770" fill="hold"/>
                                        <p:tgtEl>
                                          <p:spTgt spid="9"/>
                                        </p:tgtEl>
                                        <p:attrNameLst>
                                          <p:attrName>ppt_x</p:attrName>
                                        </p:attrNameLst>
                                      </p:cBhvr>
                                      <p:to>
                                        <p:strVal val="(0.5)"/>
                                      </p:to>
                                    </p:set>
                                    <p:anim from="(0.5)" to="(#ppt_x)" calcmode="lin" valueType="num">
                                      <p:cBhvr>
                                        <p:cTn id="114" dur="1230" accel="100000" fill="hold">
                                          <p:stCondLst>
                                            <p:cond delay="770"/>
                                          </p:stCondLst>
                                        </p:cTn>
                                        <p:tgtEl>
                                          <p:spTgt spid="9"/>
                                        </p:tgtEl>
                                        <p:attrNameLst>
                                          <p:attrName>ppt_x</p:attrName>
                                        </p:attrNameLst>
                                      </p:cBhvr>
                                    </p:anim>
                                    <p:set>
                                      <p:cBhvr>
                                        <p:cTn id="115" dur="770" fill="hold"/>
                                        <p:tgtEl>
                                          <p:spTgt spid="9"/>
                                        </p:tgtEl>
                                        <p:attrNameLst>
                                          <p:attrName>ppt_y</p:attrName>
                                        </p:attrNameLst>
                                      </p:cBhvr>
                                      <p:to>
                                        <p:strVal val="(#ppt_y+0.4)"/>
                                      </p:to>
                                    </p:set>
                                    <p:anim from="(#ppt_y+0.4)" to="(#ppt_y)" calcmode="lin" valueType="num">
                                      <p:cBhvr>
                                        <p:cTn id="116" dur="1230" accel="100000" fill="hold">
                                          <p:stCondLst>
                                            <p:cond delay="770"/>
                                          </p:stCondLst>
                                        </p:cTn>
                                        <p:tgtEl>
                                          <p:spTgt spid="9"/>
                                        </p:tgtEl>
                                        <p:attrNameLst>
                                          <p:attrName>ppt_y</p:attrName>
                                        </p:attrNameLst>
                                      </p:cBhvr>
                                    </p:anim>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iterate type="lt">
                                    <p:tmPct val="5000"/>
                                  </p:iterate>
                                  <p:childTnLst>
                                    <p:set>
                                      <p:cBhvr>
                                        <p:cTn id="120" dur="1" fill="hold">
                                          <p:stCondLst>
                                            <p:cond delay="0"/>
                                          </p:stCondLst>
                                        </p:cTn>
                                        <p:tgtEl>
                                          <p:spTgt spid="5">
                                            <p:bg/>
                                          </p:spTgt>
                                        </p:tgtEl>
                                        <p:attrNameLst>
                                          <p:attrName>style.visibility</p:attrName>
                                        </p:attrNameLst>
                                      </p:cBhvr>
                                      <p:to>
                                        <p:strVal val="visible"/>
                                      </p:to>
                                    </p:set>
                                    <p:anim calcmode="lin" valueType="num">
                                      <p:cBhvr>
                                        <p:cTn id="121" dur="1000" fill="hold"/>
                                        <p:tgtEl>
                                          <p:spTgt spid="5">
                                            <p:bg/>
                                          </p:spTgt>
                                        </p:tgtEl>
                                        <p:attrNameLst>
                                          <p:attrName>ppt_w</p:attrName>
                                        </p:attrNameLst>
                                      </p:cBhvr>
                                      <p:tavLst>
                                        <p:tav tm="0">
                                          <p:val>
                                            <p:fltVal val="0"/>
                                          </p:val>
                                        </p:tav>
                                        <p:tav tm="100000">
                                          <p:val>
                                            <p:strVal val="#ppt_w"/>
                                          </p:val>
                                        </p:tav>
                                      </p:tavLst>
                                    </p:anim>
                                    <p:anim calcmode="lin" valueType="num">
                                      <p:cBhvr>
                                        <p:cTn id="122" dur="1000" fill="hold"/>
                                        <p:tgtEl>
                                          <p:spTgt spid="5">
                                            <p:bg/>
                                          </p:spTgt>
                                        </p:tgtEl>
                                        <p:attrNameLst>
                                          <p:attrName>ppt_h</p:attrName>
                                        </p:attrNameLst>
                                      </p:cBhvr>
                                      <p:tavLst>
                                        <p:tav tm="0">
                                          <p:val>
                                            <p:fltVal val="0"/>
                                          </p:val>
                                        </p:tav>
                                        <p:tav tm="100000">
                                          <p:val>
                                            <p:strVal val="#ppt_h"/>
                                          </p:val>
                                        </p:tav>
                                      </p:tavLst>
                                    </p:anim>
                                    <p:anim calcmode="lin" valueType="num">
                                      <p:cBhvr>
                                        <p:cTn id="123" dur="1000" fill="hold"/>
                                        <p:tgtEl>
                                          <p:spTgt spid="5">
                                            <p:bg/>
                                          </p:spTgt>
                                        </p:tgtEl>
                                        <p:attrNameLst>
                                          <p:attrName>style.rotation</p:attrName>
                                        </p:attrNameLst>
                                      </p:cBhvr>
                                      <p:tavLst>
                                        <p:tav tm="0">
                                          <p:val>
                                            <p:fltVal val="90"/>
                                          </p:val>
                                        </p:tav>
                                        <p:tav tm="100000">
                                          <p:val>
                                            <p:fltVal val="0"/>
                                          </p:val>
                                        </p:tav>
                                      </p:tavLst>
                                    </p:anim>
                                    <p:animEffect transition="in" filter="fade">
                                      <p:cBhvr>
                                        <p:cTn id="124" dur="1000"/>
                                        <p:tgtEl>
                                          <p:spTgt spid="5">
                                            <p:bg/>
                                          </p:spTgt>
                                        </p:tgtEl>
                                      </p:cBhvr>
                                    </p:animEffect>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grpId="0" nodeType="clickEffect">
                                  <p:stCondLst>
                                    <p:cond delay="0"/>
                                  </p:stCondLst>
                                  <p:iterate type="lt">
                                    <p:tmPct val="5000"/>
                                  </p:iterate>
                                  <p:childTnLst>
                                    <p:set>
                                      <p:cBhvr>
                                        <p:cTn id="128" dur="1" fill="hold">
                                          <p:stCondLst>
                                            <p:cond delay="0"/>
                                          </p:stCondLst>
                                        </p:cTn>
                                        <p:tgtEl>
                                          <p:spTgt spid="5">
                                            <p:txEl>
                                              <p:pRg st="0" end="0"/>
                                            </p:txEl>
                                          </p:spTgt>
                                        </p:tgtEl>
                                        <p:attrNameLst>
                                          <p:attrName>style.visibility</p:attrName>
                                        </p:attrNameLst>
                                      </p:cBhvr>
                                      <p:to>
                                        <p:strVal val="visible"/>
                                      </p:to>
                                    </p:set>
                                    <p:anim calcmode="lin" valueType="num">
                                      <p:cBhvr>
                                        <p:cTn id="12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3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32" dur="1000"/>
                                        <p:tgtEl>
                                          <p:spTgt spid="5">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8">
                                            <p:bg/>
                                          </p:spTgt>
                                        </p:tgtEl>
                                        <p:attrNameLst>
                                          <p:attrName>style.visibility</p:attrName>
                                        </p:attrNameLst>
                                      </p:cBhvr>
                                      <p:to>
                                        <p:strVal val="visible"/>
                                      </p:to>
                                    </p:set>
                                    <p:anim calcmode="lin" valueType="num">
                                      <p:cBhvr>
                                        <p:cTn id="137" dur="1000" fill="hold"/>
                                        <p:tgtEl>
                                          <p:spTgt spid="8">
                                            <p:bg/>
                                          </p:spTgt>
                                        </p:tgtEl>
                                        <p:attrNameLst>
                                          <p:attrName>ppt_x</p:attrName>
                                        </p:attrNameLst>
                                      </p:cBhvr>
                                      <p:tavLst>
                                        <p:tav tm="0">
                                          <p:val>
                                            <p:strVal val="#ppt_x-.2"/>
                                          </p:val>
                                        </p:tav>
                                        <p:tav tm="100000">
                                          <p:val>
                                            <p:strVal val="#ppt_x"/>
                                          </p:val>
                                        </p:tav>
                                      </p:tavLst>
                                    </p:anim>
                                    <p:anim calcmode="lin" valueType="num">
                                      <p:cBhvr>
                                        <p:cTn id="138" dur="1000" fill="hold"/>
                                        <p:tgtEl>
                                          <p:spTgt spid="8">
                                            <p:bg/>
                                          </p:spTgt>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8">
                                            <p:bg/>
                                          </p:spTgt>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grpId="0" nodeType="clickEffect">
                                  <p:stCondLst>
                                    <p:cond delay="0"/>
                                  </p:stCondLst>
                                  <p:childTnLst>
                                    <p:set>
                                      <p:cBhvr>
                                        <p:cTn id="143" dur="1" fill="hold">
                                          <p:stCondLst>
                                            <p:cond delay="0"/>
                                          </p:stCondLst>
                                        </p:cTn>
                                        <p:tgtEl>
                                          <p:spTgt spid="8">
                                            <p:txEl>
                                              <p:pRg st="0" end="0"/>
                                            </p:txEl>
                                          </p:spTgt>
                                        </p:tgtEl>
                                        <p:attrNameLst>
                                          <p:attrName>style.visibility</p:attrName>
                                        </p:attrNameLst>
                                      </p:cBhvr>
                                      <p:to>
                                        <p:strVal val="visible"/>
                                      </p:to>
                                    </p:set>
                                    <p:anim calcmode="lin" valueType="num">
                                      <p:cBhvr>
                                        <p:cTn id="144"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45"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8">
                                            <p:txEl>
                                              <p:pRg st="0" end="0"/>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9" presetClass="entr" presetSubtype="0" fill="hold" grpId="0" nodeType="clickEffect">
                                  <p:stCondLst>
                                    <p:cond delay="0"/>
                                  </p:stCondLst>
                                  <p:childTnLst>
                                    <p:set>
                                      <p:cBhvr>
                                        <p:cTn id="150" dur="1" fill="hold">
                                          <p:stCondLst>
                                            <p:cond delay="0"/>
                                          </p:stCondLst>
                                        </p:cTn>
                                        <p:tgtEl>
                                          <p:spTgt spid="8">
                                            <p:txEl>
                                              <p:pRg st="1" end="1"/>
                                            </p:txEl>
                                          </p:spTgt>
                                        </p:tgtEl>
                                        <p:attrNameLst>
                                          <p:attrName>style.visibility</p:attrName>
                                        </p:attrNameLst>
                                      </p:cBhvr>
                                      <p:to>
                                        <p:strVal val="visible"/>
                                      </p:to>
                                    </p:set>
                                    <p:anim calcmode="lin" valueType="num">
                                      <p:cBhvr>
                                        <p:cTn id="151"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52"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8">
                                            <p:txEl>
                                              <p:pRg st="1" end="1"/>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9" presetClass="entr" presetSubtype="0" fill="hold" grpId="0" nodeType="clickEffect">
                                  <p:stCondLst>
                                    <p:cond delay="0"/>
                                  </p:stCondLst>
                                  <p:childTnLst>
                                    <p:set>
                                      <p:cBhvr>
                                        <p:cTn id="157" dur="1" fill="hold">
                                          <p:stCondLst>
                                            <p:cond delay="0"/>
                                          </p:stCondLst>
                                        </p:cTn>
                                        <p:tgtEl>
                                          <p:spTgt spid="8">
                                            <p:txEl>
                                              <p:pRg st="2" end="2"/>
                                            </p:txEl>
                                          </p:spTgt>
                                        </p:tgtEl>
                                        <p:attrNameLst>
                                          <p:attrName>style.visibility</p:attrName>
                                        </p:attrNameLst>
                                      </p:cBhvr>
                                      <p:to>
                                        <p:strVal val="visible"/>
                                      </p:to>
                                    </p:set>
                                    <p:anim calcmode="lin" valueType="num">
                                      <p:cBhvr>
                                        <p:cTn id="158"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159"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0" dur="1000"/>
                                        <p:tgtEl>
                                          <p:spTgt spid="8">
                                            <p:txEl>
                                              <p:pRg st="2" end="2"/>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9" presetClass="entr" presetSubtype="0" fill="hold" grpId="0" nodeType="clickEffect">
                                  <p:stCondLst>
                                    <p:cond delay="0"/>
                                  </p:stCondLst>
                                  <p:childTnLst>
                                    <p:set>
                                      <p:cBhvr>
                                        <p:cTn id="164" dur="1" fill="hold">
                                          <p:stCondLst>
                                            <p:cond delay="0"/>
                                          </p:stCondLst>
                                        </p:cTn>
                                        <p:tgtEl>
                                          <p:spTgt spid="8">
                                            <p:txEl>
                                              <p:pRg st="3" end="3"/>
                                            </p:txEl>
                                          </p:spTgt>
                                        </p:tgtEl>
                                        <p:attrNameLst>
                                          <p:attrName>style.visibility</p:attrName>
                                        </p:attrNameLst>
                                      </p:cBhvr>
                                      <p:to>
                                        <p:strVal val="visible"/>
                                      </p:to>
                                    </p:set>
                                    <p:anim calcmode="lin" valueType="num">
                                      <p:cBhvr>
                                        <p:cTn id="165"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166" dur="1000" fill="hold"/>
                                        <p:tgtEl>
                                          <p:spTgt spid="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8">
                                            <p:txEl>
                                              <p:pRg st="3" end="3"/>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9" presetClass="entr" presetSubtype="0" fill="hold" grpId="0" nodeType="clickEffect">
                                  <p:stCondLst>
                                    <p:cond delay="0"/>
                                  </p:stCondLst>
                                  <p:childTnLst>
                                    <p:set>
                                      <p:cBhvr>
                                        <p:cTn id="171" dur="1" fill="hold">
                                          <p:stCondLst>
                                            <p:cond delay="0"/>
                                          </p:stCondLst>
                                        </p:cTn>
                                        <p:tgtEl>
                                          <p:spTgt spid="8">
                                            <p:txEl>
                                              <p:pRg st="4" end="4"/>
                                            </p:txEl>
                                          </p:spTgt>
                                        </p:tgtEl>
                                        <p:attrNameLst>
                                          <p:attrName>style.visibility</p:attrName>
                                        </p:attrNameLst>
                                      </p:cBhvr>
                                      <p:to>
                                        <p:strVal val="visible"/>
                                      </p:to>
                                    </p:set>
                                    <p:anim calcmode="lin" valueType="num">
                                      <p:cBhvr>
                                        <p:cTn id="172" dur="10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173" dur="1000" fill="hold"/>
                                        <p:tgtEl>
                                          <p:spTgt spid="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8">
                                            <p:txEl>
                                              <p:pRg st="4" end="4"/>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29" presetClass="entr" presetSubtype="0" fill="hold" grpId="0" nodeType="clickEffect">
                                  <p:stCondLst>
                                    <p:cond delay="0"/>
                                  </p:stCondLst>
                                  <p:childTnLst>
                                    <p:set>
                                      <p:cBhvr>
                                        <p:cTn id="178" dur="1" fill="hold">
                                          <p:stCondLst>
                                            <p:cond delay="0"/>
                                          </p:stCondLst>
                                        </p:cTn>
                                        <p:tgtEl>
                                          <p:spTgt spid="8">
                                            <p:txEl>
                                              <p:pRg st="5" end="5"/>
                                            </p:txEl>
                                          </p:spTgt>
                                        </p:tgtEl>
                                        <p:attrNameLst>
                                          <p:attrName>style.visibility</p:attrName>
                                        </p:attrNameLst>
                                      </p:cBhvr>
                                      <p:to>
                                        <p:strVal val="visible"/>
                                      </p:to>
                                    </p:set>
                                    <p:anim calcmode="lin" valueType="num">
                                      <p:cBhvr>
                                        <p:cTn id="179" dur="1000" fill="hold"/>
                                        <p:tgtEl>
                                          <p:spTgt spid="8">
                                            <p:txEl>
                                              <p:pRg st="5" end="5"/>
                                            </p:txEl>
                                          </p:spTgt>
                                        </p:tgtEl>
                                        <p:attrNameLst>
                                          <p:attrName>ppt_x</p:attrName>
                                        </p:attrNameLst>
                                      </p:cBhvr>
                                      <p:tavLst>
                                        <p:tav tm="0">
                                          <p:val>
                                            <p:strVal val="#ppt_x-.2"/>
                                          </p:val>
                                        </p:tav>
                                        <p:tav tm="100000">
                                          <p:val>
                                            <p:strVal val="#ppt_x"/>
                                          </p:val>
                                        </p:tav>
                                      </p:tavLst>
                                    </p:anim>
                                    <p:anim calcmode="lin" valueType="num">
                                      <p:cBhvr>
                                        <p:cTn id="180" dur="1000" fill="hold"/>
                                        <p:tgtEl>
                                          <p:spTgt spid="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81" dur="1000"/>
                                        <p:tgtEl>
                                          <p:spTgt spid="8">
                                            <p:txEl>
                                              <p:pRg st="5" end="5"/>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9" presetClass="entr" presetSubtype="0" fill="hold" grpId="0" nodeType="clickEffect">
                                  <p:stCondLst>
                                    <p:cond delay="0"/>
                                  </p:stCondLst>
                                  <p:childTnLst>
                                    <p:set>
                                      <p:cBhvr>
                                        <p:cTn id="185" dur="1" fill="hold">
                                          <p:stCondLst>
                                            <p:cond delay="0"/>
                                          </p:stCondLst>
                                        </p:cTn>
                                        <p:tgtEl>
                                          <p:spTgt spid="8">
                                            <p:txEl>
                                              <p:pRg st="6" end="6"/>
                                            </p:txEl>
                                          </p:spTgt>
                                        </p:tgtEl>
                                        <p:attrNameLst>
                                          <p:attrName>style.visibility</p:attrName>
                                        </p:attrNameLst>
                                      </p:cBhvr>
                                      <p:to>
                                        <p:strVal val="visible"/>
                                      </p:to>
                                    </p:set>
                                    <p:anim calcmode="lin" valueType="num">
                                      <p:cBhvr>
                                        <p:cTn id="186" dur="10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187" dur="1000" fill="hold"/>
                                        <p:tgtEl>
                                          <p:spTgt spid="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build="p" animBg="1"/>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bn-IN" sz="6600" b="1" dirty="0" smtClean="0"/>
              <a:t>শিখনফল</a:t>
            </a:r>
            <a:endParaRPr lang="en-US" sz="6600" b="1" dirty="0"/>
          </a:p>
        </p:txBody>
      </p:sp>
      <p:sp>
        <p:nvSpPr>
          <p:cNvPr id="3" name="Content Placeholder 2"/>
          <p:cNvSpPr>
            <a:spLocks noGrp="1"/>
          </p:cNvSpPr>
          <p:nvPr>
            <p:ph idx="1"/>
          </p:nvPr>
        </p:nvSpPr>
        <p:spPr/>
        <p:txBody>
          <a:bodyPr/>
          <a:lstStyle/>
          <a:p>
            <a:pPr>
              <a:buNone/>
            </a:pPr>
            <a:r>
              <a:rPr lang="bn-IN" sz="4000" b="1" dirty="0" smtClean="0"/>
              <a:t>     এপাঠ শেষে শিক্ষার্থীরা ---</a:t>
            </a:r>
          </a:p>
          <a:p>
            <a:pPr>
              <a:buNone/>
            </a:pPr>
            <a:r>
              <a:rPr lang="bn-IN" sz="2800" b="1" dirty="0" smtClean="0"/>
              <a:t>১।বনি-ইসরাইল হতে আল্লাহ তাঁর বিধি-বিধান মেনে চলার অংগীকার নিয়েছিল তা বলতে পারবে।</a:t>
            </a:r>
          </a:p>
          <a:p>
            <a:pPr>
              <a:buNone/>
            </a:pPr>
            <a:r>
              <a:rPr lang="bn-IN" sz="2800" b="1" dirty="0" smtClean="0"/>
              <a:t>২।বান্দার ইবাদতের গুরুত্বপুর্ন বিষয় গুলোর মধ্যে নামাজ ওযাকাত </a:t>
            </a:r>
            <a:r>
              <a:rPr lang="bn-IN" sz="2800" b="1" dirty="0" smtClean="0"/>
              <a:t>কাদের উপর </a:t>
            </a:r>
            <a:r>
              <a:rPr lang="bn-IN" sz="2800" b="1" dirty="0" smtClean="0"/>
              <a:t>ফরজ তা  বর্ণনা করতেপারবে।</a:t>
            </a:r>
          </a:p>
          <a:p>
            <a:pPr>
              <a:buNone/>
            </a:pPr>
            <a:r>
              <a:rPr lang="bn-IN" sz="2800" b="1" dirty="0" smtClean="0"/>
              <a:t>৩।পিতা-মাতাসহ অন্যান্যদের প্রতি সদয় ব্যবহার করার আল্লাহর নির্দেশ রয়েছে তা ব্যাখ্যা করতে পারবে।</a:t>
            </a:r>
            <a:endParaRPr lang="en-US" sz="2800" b="1" dirty="0" smtClean="0"/>
          </a:p>
          <a:p>
            <a:pPr>
              <a:buNone/>
            </a:pPr>
            <a:endParaRPr lang="bn-IN" dirty="0" smtClean="0"/>
          </a:p>
        </p:txBody>
      </p:sp>
      <p:sp>
        <p:nvSpPr>
          <p:cNvPr id="4" name="Footer Placeholder 3"/>
          <p:cNvSpPr>
            <a:spLocks noGrp="1"/>
          </p:cNvSpPr>
          <p:nvPr>
            <p:ph type="ftr" sz="quarter" idx="11"/>
          </p:nvPr>
        </p:nvSpPr>
        <p:spPr/>
        <p:txBody>
          <a:bodyPr/>
          <a:lstStyle/>
          <a:p>
            <a:r>
              <a:rPr lang="en-US" smtClean="0"/>
              <a:t>Md.Ruhul Amin Khan</a:t>
            </a: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bn-IN" sz="3200" b="1" dirty="0" smtClean="0"/>
              <a:t>এসো আয়াতটি শুদ্ধ করে পড়িও অনুবাদ শিখি</a:t>
            </a:r>
            <a:endParaRPr lang="en-US" sz="3200" b="1"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None/>
            </a:pPr>
            <a:r>
              <a:rPr lang="b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واذاخذ نا ميثا ق بنئ اسراءيل لا تعبدون الا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الله-وبا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لوالدين احسانا وذى القربى واليتمى والمسكين وقولوا لناس حسناواقمو اصلوة واتوا لزكوة –ثم توليتم الا قليلا منكم وانتم معرضون—</a:t>
            </a:r>
            <a:endParaRPr lang="b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bn-IN"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৮৩ স্মরণ কর,যখন ইসরাইল-সন্তানদের অংগিকার নিয়ে ছিলাম যে,তোমরা আল্লাহ ব্যতিত অন্য কারো ইবাদত করবে না,মাতা-পিতা,আত্মীয়-স্বজন,পিতৃহীন ও দরিদ্রদের প্রতি সদয় ব্যবহার করবে এবংমানুষের সাথে সদালাপ করবে,সালাত কায়েম করবে ওযাকাত দিবে,কিন্তু কিছু সংখ্যক লোক ব্যতীত তোমরা বিরুদ্ধভাবসম্পন্ন হয়ে মখ ফিরিয়ে নিয়েছিলে-</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Footer Placeholder 3"/>
          <p:cNvSpPr>
            <a:spLocks noGrp="1"/>
          </p:cNvSpPr>
          <p:nvPr>
            <p:ph type="ftr" sz="quarter" idx="11"/>
          </p:nvPr>
        </p:nvSpPr>
        <p:spPr/>
        <p:txBody>
          <a:bodyPr/>
          <a:lstStyle/>
          <a:p>
            <a:r>
              <a:rPr lang="en-US" smtClean="0"/>
              <a:t>Md.Ruhul Amin Khan</a:t>
            </a: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bn-IN" sz="5400" b="1" dirty="0" smtClean="0">
                <a:solidFill>
                  <a:srgbClr val="FFFF00"/>
                </a:solidFill>
              </a:rPr>
              <a:t>শব্দার্থ গুলো খাতায় লিখ</a:t>
            </a:r>
            <a:endParaRPr lang="en-US" sz="5400" b="1" dirty="0">
              <a:solidFill>
                <a:srgbClr val="FFFF00"/>
              </a:solidFill>
            </a:endParaRPr>
          </a:p>
        </p:txBody>
      </p:sp>
      <p:sp>
        <p:nvSpPr>
          <p:cNvPr id="5" name="Content Placeholder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اخذنا</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=আমি গ্রহণ করে ছিলাম।</a:t>
            </a:r>
            <a:endPar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ميثا ق</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ওয়াদা।</a:t>
            </a:r>
            <a:endPar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اسرائل</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=আল্লাহর বান্দাহ।</a:t>
            </a:r>
            <a:endPar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ذى القربي</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=আত্মীয়স্বজন।</a:t>
            </a:r>
            <a:endPar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حسنا</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=উত্তম,ভালো।</a:t>
            </a:r>
            <a:endPar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توليتم</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=তোমরা বিমুখ হলে  </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معرضون</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=সত্যবিমুখ।</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Footer Placeholder 3"/>
          <p:cNvSpPr>
            <a:spLocks noGrp="1"/>
          </p:cNvSpPr>
          <p:nvPr>
            <p:ph type="ftr" sz="quarter" idx="11"/>
          </p:nvPr>
        </p:nvSpPr>
        <p:spPr/>
        <p:txBody>
          <a:bodyPr/>
          <a:lstStyle/>
          <a:p>
            <a:r>
              <a:rPr lang="en-US" smtClean="0"/>
              <a:t>Md.Ruhul Amin Khan</a:t>
            </a: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 calcmode="lin" valueType="num">
                                      <p:cBhvr>
                                        <p:cTn id="14" dur="500" fill="hold"/>
                                        <p:tgtEl>
                                          <p:spTgt spid="5">
                                            <p:bg/>
                                          </p:spTgt>
                                        </p:tgtEl>
                                        <p:attrNameLst>
                                          <p:attrName>ppt_w</p:attrName>
                                        </p:attrNameLst>
                                      </p:cBhvr>
                                      <p:tavLst>
                                        <p:tav tm="0">
                                          <p:val>
                                            <p:fltVal val="0"/>
                                          </p:val>
                                        </p:tav>
                                        <p:tav tm="100000">
                                          <p:val>
                                            <p:strVal val="#ppt_w"/>
                                          </p:val>
                                        </p:tav>
                                      </p:tavLst>
                                    </p:anim>
                                    <p:anim calcmode="lin" valueType="num">
                                      <p:cBhvr>
                                        <p:cTn id="15" dur="500" fill="hold"/>
                                        <p:tgtEl>
                                          <p:spTgt spid="5">
                                            <p:bg/>
                                          </p:spTgt>
                                        </p:tgtEl>
                                        <p:attrNameLst>
                                          <p:attrName>ppt_h</p:attrName>
                                        </p:attrNameLst>
                                      </p:cBhvr>
                                      <p:tavLst>
                                        <p:tav tm="0">
                                          <p:val>
                                            <p:fltVal val="0"/>
                                          </p:val>
                                        </p:tav>
                                        <p:tav tm="100000">
                                          <p:val>
                                            <p:strVal val="#ppt_h"/>
                                          </p:val>
                                        </p:tav>
                                      </p:tavLst>
                                    </p:anim>
                                    <p:animEffect transition="in" filter="fade">
                                      <p:cBhvr>
                                        <p:cTn id="16" dur="500"/>
                                        <p:tgtEl>
                                          <p:spTgt spid="5">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p:cTn id="4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 calcmode="lin" valueType="num">
                                      <p:cBhvr>
                                        <p:cTn id="5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bn-IN" sz="6600" b="1" dirty="0" smtClean="0"/>
              <a:t>এসো কিছু শিখি</a:t>
            </a:r>
            <a:endParaRPr lang="en-US" sz="6600" b="1" dirty="0"/>
          </a:p>
        </p:txBody>
      </p:sp>
      <p:sp>
        <p:nvSpPr>
          <p:cNvPr id="3" name="Content Placeholder 2"/>
          <p:cNvSpPr>
            <a:spLocks noGrp="1"/>
          </p:cNvSpPr>
          <p:nvPr>
            <p:ph idx="1"/>
          </p:nvPr>
        </p:nvSpPr>
        <p:spPr/>
        <p:txBody>
          <a:bodyPr>
            <a:normAutofit lnSpcReduction="10000"/>
          </a:bodyPr>
          <a:lstStyle/>
          <a:p>
            <a:endParaRPr lang="bn-IN" sz="2400" b="1" dirty="0" smtClean="0"/>
          </a:p>
          <a:p>
            <a:r>
              <a:rPr lang="bn-IN" sz="2400" b="1" dirty="0" smtClean="0"/>
              <a:t>বনি ইস্রাইলদের চরিত্র ছিলঃ-ওয়াদা খিলাপ,গো-বৎসপুজা,নিয়ামত(মান্না ওসালুয়া) সঞ্চয়,শনিবারে মাছ শিকার, নবি-রাসুলগণকে হত্যা ইত্যাদি।অথচ আল্লাহ তাদের </a:t>
            </a:r>
          </a:p>
          <a:p>
            <a:pPr>
              <a:buNone/>
            </a:pPr>
            <a:r>
              <a:rPr lang="bn-IN" sz="2400" b="1" dirty="0" smtClean="0"/>
              <a:t>কিতাবের প্রতি ওয়াদা নিয়েছিল যে সৎ পথে থাকবে এবং আল্লাহর ইবাদত করবে।আর ইসলামে ইবাদত আল্লাহর হক,পিতা-মাতার হক,মানুষের হকের প্রতি বিশেষ গুরুত্ব রয়েছে। আল্লাহর আদেশ মেনেচলা ওতাঁর নিষেধ বর্জন করার</a:t>
            </a:r>
          </a:p>
          <a:p>
            <a:pPr>
              <a:buNone/>
            </a:pPr>
            <a:r>
              <a:rPr lang="bn-IN" sz="2400" b="1" dirty="0" smtClean="0"/>
              <a:t>নাম ইবাদত।আল্লাহ মানব ওজ্বিন জাতিকে ইবাদতের জন্য সৃষ্টি করা হয়েছে।ইসলাম একটি পরিপুর্ণ জীবন বিধান।ইসলামের ৫টি রুকন১।কালেমা২।নামাজ৩।রোজা৪।যাকাত৫।হজ্ব এগুলো ফরজ ।আদায় না করলে গুনাগার হবে।</a:t>
            </a:r>
          </a:p>
          <a:p>
            <a:pPr>
              <a:buNone/>
            </a:pPr>
            <a:endParaRPr lang="en-US" sz="2400" b="1" dirty="0"/>
          </a:p>
        </p:txBody>
      </p:sp>
      <p:sp>
        <p:nvSpPr>
          <p:cNvPr id="4" name="Footer Placeholder 3"/>
          <p:cNvSpPr>
            <a:spLocks noGrp="1"/>
          </p:cNvSpPr>
          <p:nvPr>
            <p:ph type="ftr" sz="quarter" idx="11"/>
          </p:nvPr>
        </p:nvSpPr>
        <p:spPr/>
        <p:txBody>
          <a:bodyPr/>
          <a:lstStyle/>
          <a:p>
            <a:r>
              <a:rPr lang="en-US" smtClean="0"/>
              <a:t>Md.Ruhul Amin Khan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down)">
                                      <p:cBhvr>
                                        <p:cTn id="46" dur="580">
                                          <p:stCondLst>
                                            <p:cond delay="0"/>
                                          </p:stCondLst>
                                        </p:cTn>
                                        <p:tgtEl>
                                          <p:spTgt spid="3">
                                            <p:txEl>
                                              <p:pRg st="3" end="3"/>
                                            </p:txEl>
                                          </p:spTgt>
                                        </p:tgtEl>
                                      </p:cBhvr>
                                    </p:animEffect>
                                    <p:anim calcmode="lin" valueType="num">
                                      <p:cBhvr>
                                        <p:cTn id="4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3" end="3"/>
                                            </p:txEl>
                                          </p:spTgt>
                                        </p:tgtEl>
                                      </p:cBhvr>
                                      <p:to x="100000" y="60000"/>
                                    </p:animScale>
                                    <p:animScale>
                                      <p:cBhvr>
                                        <p:cTn id="53" dur="166" decel="50000">
                                          <p:stCondLst>
                                            <p:cond delay="676"/>
                                          </p:stCondLst>
                                        </p:cTn>
                                        <p:tgtEl>
                                          <p:spTgt spid="3">
                                            <p:txEl>
                                              <p:pRg st="3" end="3"/>
                                            </p:txEl>
                                          </p:spTgt>
                                        </p:tgtEl>
                                      </p:cBhvr>
                                      <p:to x="100000" y="100000"/>
                                    </p:animScale>
                                    <p:animScale>
                                      <p:cBhvr>
                                        <p:cTn id="54" dur="26">
                                          <p:stCondLst>
                                            <p:cond delay="1312"/>
                                          </p:stCondLst>
                                        </p:cTn>
                                        <p:tgtEl>
                                          <p:spTgt spid="3">
                                            <p:txEl>
                                              <p:pRg st="3" end="3"/>
                                            </p:txEl>
                                          </p:spTgt>
                                        </p:tgtEl>
                                      </p:cBhvr>
                                      <p:to x="100000" y="80000"/>
                                    </p:animScale>
                                    <p:animScale>
                                      <p:cBhvr>
                                        <p:cTn id="55" dur="166" decel="50000">
                                          <p:stCondLst>
                                            <p:cond delay="1338"/>
                                          </p:stCondLst>
                                        </p:cTn>
                                        <p:tgtEl>
                                          <p:spTgt spid="3">
                                            <p:txEl>
                                              <p:pRg st="3" end="3"/>
                                            </p:txEl>
                                          </p:spTgt>
                                        </p:tgtEl>
                                      </p:cBhvr>
                                      <p:to x="100000" y="100000"/>
                                    </p:animScale>
                                    <p:animScale>
                                      <p:cBhvr>
                                        <p:cTn id="56" dur="26">
                                          <p:stCondLst>
                                            <p:cond delay="1642"/>
                                          </p:stCondLst>
                                        </p:cTn>
                                        <p:tgtEl>
                                          <p:spTgt spid="3">
                                            <p:txEl>
                                              <p:pRg st="3" end="3"/>
                                            </p:txEl>
                                          </p:spTgt>
                                        </p:tgtEl>
                                      </p:cBhvr>
                                      <p:to x="100000" y="90000"/>
                                    </p:animScale>
                                    <p:animScale>
                                      <p:cBhvr>
                                        <p:cTn id="57" dur="166" decel="50000">
                                          <p:stCondLst>
                                            <p:cond delay="1668"/>
                                          </p:stCondLst>
                                        </p:cTn>
                                        <p:tgtEl>
                                          <p:spTgt spid="3">
                                            <p:txEl>
                                              <p:pRg st="3" end="3"/>
                                            </p:txEl>
                                          </p:spTgt>
                                        </p:tgtEl>
                                      </p:cBhvr>
                                      <p:to x="100000" y="100000"/>
                                    </p:animScale>
                                    <p:animScale>
                                      <p:cBhvr>
                                        <p:cTn id="58" dur="26">
                                          <p:stCondLst>
                                            <p:cond delay="1808"/>
                                          </p:stCondLst>
                                        </p:cTn>
                                        <p:tgtEl>
                                          <p:spTgt spid="3">
                                            <p:txEl>
                                              <p:pRg st="3" end="3"/>
                                            </p:txEl>
                                          </p:spTgt>
                                        </p:tgtEl>
                                      </p:cBhvr>
                                      <p:to x="100000" y="95000"/>
                                    </p:animScale>
                                    <p:animScale>
                                      <p:cBhvr>
                                        <p:cTn id="5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bn-IN" dirty="0" smtClean="0"/>
              <a:t>একক কাজ</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None/>
            </a:pPr>
            <a:endParaRPr lang="bn-IN" sz="2100" b="1" dirty="0" smtClean="0">
              <a:solidFill>
                <a:srgbClr val="002060"/>
              </a:solidFill>
            </a:endParaRPr>
          </a:p>
          <a:p>
            <a:pPr>
              <a:buNone/>
            </a:pPr>
            <a:endParaRPr lang="bn-IN" sz="2100" b="1" dirty="0" smtClean="0">
              <a:solidFill>
                <a:srgbClr val="002060"/>
              </a:solidFill>
            </a:endParaRPr>
          </a:p>
          <a:p>
            <a:pPr>
              <a:buNone/>
            </a:pPr>
            <a:r>
              <a:rPr lang="bn-IN" sz="2300" dirty="0" smtClean="0">
                <a:solidFill>
                  <a:srgbClr val="002060"/>
                </a:solidFill>
              </a:rPr>
              <a:t>প্রশ্নঃ১।ইসরাইল শব্দটি কোন ভাষার শব্দ?</a:t>
            </a:r>
          </a:p>
          <a:p>
            <a:pPr>
              <a:buNone/>
            </a:pPr>
            <a:r>
              <a:rPr lang="bn-IN" sz="2300" dirty="0" smtClean="0">
                <a:solidFill>
                  <a:srgbClr val="002060"/>
                </a:solidFill>
              </a:rPr>
              <a:t>প্রশ্নঃ২।ইসরাইল কে?</a:t>
            </a:r>
          </a:p>
          <a:p>
            <a:pPr>
              <a:buNone/>
            </a:pPr>
            <a:r>
              <a:rPr lang="bn-IN" sz="2300" dirty="0" smtClean="0">
                <a:solidFill>
                  <a:srgbClr val="002060"/>
                </a:solidFill>
              </a:rPr>
              <a:t>প্রশ্নঃ৩।সালাতের অর্থ কয়টি হয়?</a:t>
            </a:r>
          </a:p>
          <a:p>
            <a:pPr>
              <a:buNone/>
            </a:pPr>
            <a:r>
              <a:rPr lang="bn-IN" sz="2300" dirty="0" smtClean="0">
                <a:solidFill>
                  <a:srgbClr val="002060"/>
                </a:solidFill>
              </a:rPr>
              <a:t>প্রশ্নঃ৪।যাকাতের অর্থ কি?</a:t>
            </a:r>
          </a:p>
          <a:p>
            <a:pPr>
              <a:buNone/>
            </a:pPr>
            <a:r>
              <a:rPr lang="bn-IN" sz="2300" dirty="0" smtClean="0">
                <a:solidFill>
                  <a:srgbClr val="002060"/>
                </a:solidFill>
              </a:rPr>
              <a:t>প্রশ্নঃ৫।মিসকিন কে?</a:t>
            </a:r>
          </a:p>
          <a:p>
            <a:endParaRPr lang="bn-IN" sz="2400" b="1" dirty="0" smtClean="0">
              <a:solidFill>
                <a:srgbClr val="002060"/>
              </a:solidFill>
            </a:endParaRPr>
          </a:p>
          <a:p>
            <a:r>
              <a:rPr lang="bn-IN" sz="2100" b="1" dirty="0" smtClean="0">
                <a:solidFill>
                  <a:srgbClr val="002060"/>
                </a:solidFill>
              </a:rPr>
              <a:t>উত্তরঃ১ সুরিয়ানি ভাষার শব্দ।</a:t>
            </a:r>
            <a:endParaRPr lang="bn-IN" sz="2100" dirty="0" smtClean="0"/>
          </a:p>
          <a:p>
            <a:endParaRPr lang="bn-IN" sz="2100" b="1" dirty="0" smtClean="0">
              <a:solidFill>
                <a:srgbClr val="002060"/>
              </a:solidFill>
            </a:endParaRPr>
          </a:p>
          <a:p>
            <a:r>
              <a:rPr lang="bn-IN" sz="2100" b="1" dirty="0" smtClean="0">
                <a:solidFill>
                  <a:srgbClr val="002060"/>
                </a:solidFill>
              </a:rPr>
              <a:t>উত্তরঃ২।হযরত ইয়াকুব(আঃ)।</a:t>
            </a:r>
            <a:endParaRPr lang="bn-IN" sz="2100" dirty="0" smtClean="0"/>
          </a:p>
          <a:p>
            <a:endParaRPr lang="bn-IN" sz="2100" b="1" dirty="0" smtClean="0">
              <a:solidFill>
                <a:srgbClr val="002060"/>
              </a:solidFill>
            </a:endParaRPr>
          </a:p>
          <a:p>
            <a:r>
              <a:rPr lang="bn-IN" sz="2100" b="1" dirty="0" smtClean="0">
                <a:solidFill>
                  <a:srgbClr val="002060"/>
                </a:solidFill>
              </a:rPr>
              <a:t>উত্তরঃ৩।৫টি।</a:t>
            </a:r>
            <a:endParaRPr lang="en-US" sz="3800" b="1" dirty="0" smtClean="0">
              <a:solidFill>
                <a:srgbClr val="002060"/>
              </a:solidFill>
            </a:endParaRPr>
          </a:p>
          <a:p>
            <a:endParaRPr lang="bn-IN" sz="2100" b="1" dirty="0" smtClean="0">
              <a:solidFill>
                <a:srgbClr val="002060"/>
              </a:solidFill>
            </a:endParaRPr>
          </a:p>
          <a:p>
            <a:endParaRPr lang="bn-IN" sz="2100" b="1" dirty="0" smtClean="0">
              <a:solidFill>
                <a:srgbClr val="002060"/>
              </a:solidFill>
            </a:endParaRPr>
          </a:p>
          <a:p>
            <a:r>
              <a:rPr lang="bn-IN" sz="2100" b="1" dirty="0" smtClean="0">
                <a:solidFill>
                  <a:srgbClr val="002060"/>
                </a:solidFill>
              </a:rPr>
              <a:t>উত্তরঃ৪।বৃদ্ধি হওয়া, পবিত্র হওয়া।</a:t>
            </a:r>
          </a:p>
          <a:p>
            <a:endParaRPr lang="bn-IN" sz="2100" b="1" dirty="0" smtClean="0">
              <a:solidFill>
                <a:srgbClr val="002060"/>
              </a:solidFill>
            </a:endParaRPr>
          </a:p>
          <a:p>
            <a:endParaRPr lang="bn-IN" sz="2100" b="1" dirty="0" smtClean="0">
              <a:solidFill>
                <a:srgbClr val="002060"/>
              </a:solidFill>
            </a:endParaRPr>
          </a:p>
          <a:p>
            <a:r>
              <a:rPr lang="bn-IN" sz="2100" b="1" dirty="0" smtClean="0">
                <a:solidFill>
                  <a:srgbClr val="002060"/>
                </a:solidFill>
              </a:rPr>
              <a:t>উত্তরঃ৫।সম্বলহীন ব্যক্তি।</a:t>
            </a:r>
            <a:endParaRPr lang="en-US" sz="4700" dirty="0" smtClean="0"/>
          </a:p>
          <a:p>
            <a:pPr>
              <a:buNone/>
            </a:pPr>
            <a:endParaRPr lang="bn-IN" sz="4800" b="1" dirty="0" smtClean="0">
              <a:solidFill>
                <a:srgbClr val="002060"/>
              </a:solidFill>
            </a:endParaRPr>
          </a:p>
        </p:txBody>
      </p:sp>
      <p:pic>
        <p:nvPicPr>
          <p:cNvPr id="4" name="Content Placeholder 3">
            <a:extLst>
              <a:ext uri="{FF2B5EF4-FFF2-40B4-BE49-F238E27FC236}">
                <a16:creationId xmlns:lc="http://schemas.openxmlformats.org/drawingml/2006/lockedCanvas" xmlns:a16="http://schemas.microsoft.com/office/drawing/2014/main" xmlns="" id="{921FE52D-7B8E-4E6F-B99E-B5BDF4B35C48}"/>
              </a:ext>
            </a:extLst>
          </p:cNvPr>
          <p:cNvPicPr>
            <a:picLocks noChangeAspect="1"/>
          </p:cNvPicPr>
          <p:nvPr/>
        </p:nvPicPr>
        <p:blipFill>
          <a:blip r:embed="rId2">
            <a:extLst>
              <a:ext uri="{28A0092B-C50C-407E-A947-70E740481C1C}">
                <a14:useLocalDpi xmlns:lc="http://schemas.openxmlformats.org/drawingml/2006/lockedCanvas" xmlns:a14="http://schemas.microsoft.com/office/drawing/2010/main" xmlns="" val="0"/>
              </a:ext>
            </a:extLst>
          </a:blip>
          <a:srcRect l="49834" r="331"/>
          <a:stretch>
            <a:fillRect/>
          </a:stretch>
        </p:blipFill>
        <p:spPr>
          <a:xfrm>
            <a:off x="4953000" y="2209800"/>
            <a:ext cx="1828800" cy="21336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Md.Ruhul Amin Khan</a:t>
            </a: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10" end="10"/>
                                            </p:txEl>
                                          </p:spTgt>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p:cTn id="67"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2" end="12"/>
                                            </p:txEl>
                                          </p:spTgt>
                                        </p:tgtEl>
                                      </p:cBhvr>
                                    </p:animEffect>
                                  </p:childTnLst>
                                </p:cTn>
                              </p:par>
                              <p:par>
                                <p:cTn id="71" presetID="31" presetClass="entr" presetSubtype="0" fill="hold" nodeType="withEffect">
                                  <p:stCondLst>
                                    <p:cond delay="0"/>
                                  </p:stCondLst>
                                  <p:iterate type="lt">
                                    <p:tmPct val="5000"/>
                                  </p:iterate>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p:cTn id="73"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15" end="15"/>
                                            </p:txEl>
                                          </p:spTgt>
                                        </p:tgtEl>
                                      </p:cBhvr>
                                    </p:animEffect>
                                  </p:childTnLst>
                                </p:cTn>
                              </p:par>
                              <p:par>
                                <p:cTn id="77" presetID="31" presetClass="entr" presetSubtype="0" fill="hold" nodeType="withEffect">
                                  <p:stCondLst>
                                    <p:cond delay="0"/>
                                  </p:stCondLst>
                                  <p:iterate type="lt">
                                    <p:tmPct val="5000"/>
                                  </p:iterate>
                                  <p:childTnLst>
                                    <p:set>
                                      <p:cBhvr>
                                        <p:cTn id="78" dur="1" fill="hold">
                                          <p:stCondLst>
                                            <p:cond delay="0"/>
                                          </p:stCondLst>
                                        </p:cTn>
                                        <p:tgtEl>
                                          <p:spTgt spid="3">
                                            <p:txEl>
                                              <p:pRg st="18" end="18"/>
                                            </p:txEl>
                                          </p:spTgt>
                                        </p:tgtEl>
                                        <p:attrNameLst>
                                          <p:attrName>style.visibility</p:attrName>
                                        </p:attrNameLst>
                                      </p:cBhvr>
                                      <p:to>
                                        <p:strVal val="visible"/>
                                      </p:to>
                                    </p:set>
                                    <p:anim calcmode="lin" valueType="num">
                                      <p:cBhvr>
                                        <p:cTn id="79" dur="10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8" end="18"/>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8" end="18"/>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1"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770" decel="100000"/>
                                        <p:tgtEl>
                                          <p:spTgt spid="4"/>
                                        </p:tgtEl>
                                      </p:cBhvr>
                                    </p:animEffect>
                                    <p:animScale>
                                      <p:cBhvr>
                                        <p:cTn id="88" dur="770" decel="100000"/>
                                        <p:tgtEl>
                                          <p:spTgt spid="4"/>
                                        </p:tgtEl>
                                      </p:cBhvr>
                                      <p:from x="10000" y="10000"/>
                                      <p:to x="200000" y="450000"/>
                                    </p:animScale>
                                    <p:animScale>
                                      <p:cBhvr>
                                        <p:cTn id="89" dur="1230" accel="100000" fill="hold">
                                          <p:stCondLst>
                                            <p:cond delay="770"/>
                                          </p:stCondLst>
                                        </p:cTn>
                                        <p:tgtEl>
                                          <p:spTgt spid="4"/>
                                        </p:tgtEl>
                                      </p:cBhvr>
                                      <p:from x="200000" y="450000"/>
                                      <p:to x="100000" y="100000"/>
                                    </p:animScale>
                                    <p:set>
                                      <p:cBhvr>
                                        <p:cTn id="90" dur="770" fill="hold"/>
                                        <p:tgtEl>
                                          <p:spTgt spid="4"/>
                                        </p:tgtEl>
                                        <p:attrNameLst>
                                          <p:attrName>ppt_x</p:attrName>
                                        </p:attrNameLst>
                                      </p:cBhvr>
                                      <p:to>
                                        <p:strVal val="(0.5)"/>
                                      </p:to>
                                    </p:set>
                                    <p:anim from="(0.5)" to="(#ppt_x)" calcmode="lin" valueType="num">
                                      <p:cBhvr>
                                        <p:cTn id="91" dur="1230" accel="100000" fill="hold">
                                          <p:stCondLst>
                                            <p:cond delay="770"/>
                                          </p:stCondLst>
                                        </p:cTn>
                                        <p:tgtEl>
                                          <p:spTgt spid="4"/>
                                        </p:tgtEl>
                                        <p:attrNameLst>
                                          <p:attrName>ppt_x</p:attrName>
                                        </p:attrNameLst>
                                      </p:cBhvr>
                                    </p:anim>
                                    <p:set>
                                      <p:cBhvr>
                                        <p:cTn id="92" dur="770" fill="hold"/>
                                        <p:tgtEl>
                                          <p:spTgt spid="4"/>
                                        </p:tgtEl>
                                        <p:attrNameLst>
                                          <p:attrName>ppt_y</p:attrName>
                                        </p:attrNameLst>
                                      </p:cBhvr>
                                      <p:to>
                                        <p:strVal val="(#ppt_y+0.4)"/>
                                      </p:to>
                                    </p:set>
                                    <p:anim from="(#ppt_y+0.4)" to="(#ppt_y)" calcmode="lin" valueType="num">
                                      <p:cBhvr>
                                        <p:cTn id="9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আমরা ভাল করে জেনে নিব</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533400" y="1600200"/>
            <a:ext cx="8229600" cy="4525963"/>
          </a:xfrm>
        </p:spPr>
        <p:style>
          <a:lnRef idx="1">
            <a:schemeClr val="accent2"/>
          </a:lnRef>
          <a:fillRef idx="2">
            <a:schemeClr val="accent2"/>
          </a:fillRef>
          <a:effectRef idx="1">
            <a:schemeClr val="accent2"/>
          </a:effectRef>
          <a:fontRef idx="minor">
            <a:schemeClr val="dk1"/>
          </a:fontRef>
        </p:style>
        <p:txBody>
          <a:bodyPr>
            <a:noAutofit/>
          </a:bodyPr>
          <a:lstStyle/>
          <a:p>
            <a:r>
              <a:rPr lang="bn-IN" sz="2000" b="1" i="1" dirty="0" smtClean="0">
                <a:solidFill>
                  <a:srgbClr val="7030A0"/>
                </a:solidFill>
              </a:rPr>
              <a:t>আল-কোরানে নামাজ ওযাকাতের কথা বহুবার বলা হয়েছে। আল-কোরানে আরো বলা হয়েছে,</a:t>
            </a:r>
          </a:p>
          <a:p>
            <a:r>
              <a:rPr lang="bn-IN" sz="2000" b="1" i="1" dirty="0" smtClean="0">
                <a:solidFill>
                  <a:srgbClr val="7030A0"/>
                </a:solidFill>
              </a:rPr>
              <a:t>‘ধনীদের সম্পদে অবশ্যই দরিদ্র ওসম্বলহীন বঞ্চিতদের অধিকার রয়েছে’।</a:t>
            </a:r>
          </a:p>
          <a:p>
            <a:r>
              <a:rPr lang="bn-IN" sz="2000" b="1" i="1" dirty="0" smtClean="0">
                <a:solidFill>
                  <a:srgbClr val="7030A0"/>
                </a:solidFill>
              </a:rPr>
              <a:t>প্রাপ্তবয়ষ্ক,সুস্থ,জ্ঞানবানদের উপর নামাজ ফরজ।যাকাত ফরজের শর্ত৭টি।</a:t>
            </a:r>
          </a:p>
          <a:p>
            <a:r>
              <a:rPr lang="bn-IN" sz="2000" b="1" i="1" dirty="0" smtClean="0">
                <a:solidFill>
                  <a:srgbClr val="7030A0"/>
                </a:solidFill>
              </a:rPr>
              <a:t>১।মুসলমান২।সাহিবেনিসাব৩।নিসাব পরিমান সম্পদ প্রয়োজনের অতি্রিক্ত থাকা ৪।ঋণ না থাকা ৫।সম্পদ১বছর স্থায়ী থাকা ৬।জ্ঞানবান হওয়া ৭।বালেগ হওয়া।</a:t>
            </a:r>
          </a:p>
          <a:p>
            <a:r>
              <a:rPr lang="bn-IN" sz="2000" b="1" i="1" dirty="0" smtClean="0">
                <a:solidFill>
                  <a:srgbClr val="7030A0"/>
                </a:solidFill>
              </a:rPr>
              <a:t>ইসলামে নামাজের আহকাম ও আরকান ১৩টি এবং যাকাতের ৮টি</a:t>
            </a:r>
          </a:p>
          <a:p>
            <a:pPr>
              <a:buNone/>
            </a:pPr>
            <a:r>
              <a:rPr lang="bn-IN" sz="2000" b="1" i="1" dirty="0" smtClean="0">
                <a:solidFill>
                  <a:srgbClr val="7030A0"/>
                </a:solidFill>
              </a:rPr>
              <a:t>খাত রয়েছে।তাই নিসাবের মালিকের মাল ১বছর থাকলে ৪০ভাগের ১ভাগ যাকাত ৮টি খাতে দিতে হয়।যাকাতের নিসাব(পরিমান)সাড়েসাত তোলাসোনা/সাড়েসাত তোলারুপা/ঐমুল্যের সম্পদের মালিক।তার সারাবছর প্রয়োজন মেটানোর পর নিসাব পরিমাণ সম্পদ উদ্বৃত থাকলে তার উপর যাকাত ফরজ(শতকরা আড়াই টাকা যাকাত দিতে হয়)</a:t>
            </a:r>
          </a:p>
          <a:p>
            <a:endParaRPr lang="bn-IN" sz="2000" b="1" i="1" dirty="0" smtClean="0">
              <a:solidFill>
                <a:srgbClr val="7030A0"/>
              </a:solidFill>
            </a:endParaRPr>
          </a:p>
          <a:p>
            <a:r>
              <a:rPr lang="bn-IN" sz="2000" b="1" i="1" dirty="0" smtClean="0">
                <a:solidFill>
                  <a:srgbClr val="7030A0"/>
                </a:solidFill>
              </a:rPr>
              <a:t>।</a:t>
            </a:r>
            <a:endParaRPr lang="en-US" sz="2000" b="1" i="1" dirty="0">
              <a:solidFill>
                <a:srgbClr val="7030A0"/>
              </a:solidFill>
            </a:endParaRPr>
          </a:p>
        </p:txBody>
      </p:sp>
      <p:sp>
        <p:nvSpPr>
          <p:cNvPr id="4" name="Footer Placeholder 3"/>
          <p:cNvSpPr>
            <a:spLocks noGrp="1"/>
          </p:cNvSpPr>
          <p:nvPr>
            <p:ph type="ftr" sz="quarter" idx="11"/>
          </p:nvPr>
        </p:nvSpPr>
        <p:spPr/>
        <p:txBody>
          <a:bodyPr/>
          <a:lstStyle/>
          <a:p>
            <a:r>
              <a:rPr lang="en-US" smtClean="0"/>
              <a:t>Md.Ruhul Amin Khan</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bn-IN" sz="3600" dirty="0" smtClean="0"/>
              <a:t>যাকাতের ৮টি খাত</a:t>
            </a:r>
            <a:endParaRPr lang="en-US" sz="3600" dirty="0"/>
          </a:p>
        </p:txBody>
      </p:sp>
      <p:graphicFrame>
        <p:nvGraphicFramePr>
          <p:cNvPr id="5" name="Content Placeholder 4"/>
          <p:cNvGraphicFramePr>
            <a:graphicFrameLocks noGrp="1"/>
          </p:cNvGraphicFramePr>
          <p:nvPr>
            <p:ph idx="1"/>
          </p:nvPr>
        </p:nvGraphicFramePr>
        <p:xfrm>
          <a:off x="762000" y="1798637"/>
          <a:ext cx="792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886200" y="3505200"/>
            <a:ext cx="1371600" cy="1219200"/>
          </a:xfrm>
          <a:prstGeom prst="ellipse">
            <a:avLst/>
          </a:prstGeom>
          <a:blipFill>
            <a:blip r:embed="rId7"/>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rstTxWarp prst="textPlain">
              <a:avLst/>
            </a:prstTxWarp>
          </a:bodyPr>
          <a:lstStyle/>
          <a:p>
            <a:r>
              <a:rPr lang="bn-IN" sz="2400" dirty="0" smtClean="0">
                <a:solidFill>
                  <a:srgbClr val="002060"/>
                </a:solidFill>
              </a:rPr>
              <a:t>ফকির</a:t>
            </a:r>
            <a:endParaRPr lang="en-US" sz="2400" dirty="0">
              <a:solidFill>
                <a:srgbClr val="002060"/>
              </a:solidFill>
            </a:endParaRPr>
          </a:p>
        </p:txBody>
      </p:sp>
      <p:sp>
        <p:nvSpPr>
          <p:cNvPr id="8" name="Oval 4"/>
          <p:cNvSpPr/>
          <p:nvPr/>
        </p:nvSpPr>
        <p:spPr>
          <a:xfrm>
            <a:off x="6019800" y="3581400"/>
            <a:ext cx="873080" cy="7543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p:txBody>
      </p:sp>
      <p:sp>
        <p:nvSpPr>
          <p:cNvPr id="14" name="Oval 4"/>
          <p:cNvSpPr/>
          <p:nvPr/>
        </p:nvSpPr>
        <p:spPr>
          <a:xfrm>
            <a:off x="3657600" y="3276600"/>
            <a:ext cx="1499478" cy="1270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p:txBody>
      </p:sp>
      <p:sp>
        <p:nvSpPr>
          <p:cNvPr id="12" name="Oval 4"/>
          <p:cNvSpPr/>
          <p:nvPr/>
        </p:nvSpPr>
        <p:spPr>
          <a:xfrm>
            <a:off x="4114800" y="3352800"/>
            <a:ext cx="799619" cy="799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a:p>
        </p:txBody>
      </p:sp>
      <p:grpSp>
        <p:nvGrpSpPr>
          <p:cNvPr id="20" name="Group 19"/>
          <p:cNvGrpSpPr/>
          <p:nvPr/>
        </p:nvGrpSpPr>
        <p:grpSpPr>
          <a:xfrm>
            <a:off x="0" y="6248400"/>
            <a:ext cx="466725" cy="457200"/>
            <a:chOff x="-2143125" y="685800"/>
            <a:chExt cx="2143125" cy="5943600"/>
          </a:xfrm>
        </p:grpSpPr>
        <p:pic>
          <p:nvPicPr>
            <p:cNvPr id="22" name="Picture 2" descr="C:\Users\ashraf computer\Pictures\mdsad-1486459839-66c0b32_xlarge.jpg"/>
            <p:cNvPicPr>
              <a:picLocks noChangeAspect="1" noChangeArrowheads="1"/>
            </p:cNvPicPr>
            <p:nvPr/>
          </p:nvPicPr>
          <p:blipFill>
            <a:blip r:embed="rId8" cstate="print"/>
            <a:srcRect/>
            <a:stretch>
              <a:fillRect/>
            </a:stretch>
          </p:blipFill>
          <p:spPr bwMode="auto">
            <a:xfrm>
              <a:off x="-1468125" y="3733800"/>
              <a:ext cx="1468125" cy="676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Preaching Authentic Islam in Bangla.jpg"/>
            <p:cNvPicPr>
              <a:picLocks noChangeAspect="1"/>
            </p:cNvPicPr>
            <p:nvPr/>
          </p:nvPicPr>
          <p:blipFill>
            <a:blip r:embed="rId9" cstate="print"/>
            <a:stretch>
              <a:fillRect/>
            </a:stretch>
          </p:blipFill>
          <p:spPr>
            <a:xfrm>
              <a:off x="-1905000" y="2895600"/>
              <a:ext cx="1600200" cy="990600"/>
            </a:xfrm>
            <a:prstGeom prst="rect">
              <a:avLst/>
            </a:prstGeom>
          </p:spPr>
        </p:pic>
        <p:pic>
          <p:nvPicPr>
            <p:cNvPr id="25" name="Picture 24" descr="images (1).jpg"/>
            <p:cNvPicPr>
              <a:picLocks noChangeAspect="1"/>
            </p:cNvPicPr>
            <p:nvPr/>
          </p:nvPicPr>
          <p:blipFill>
            <a:blip r:embed="rId10" cstate="print"/>
            <a:stretch>
              <a:fillRect/>
            </a:stretch>
          </p:blipFill>
          <p:spPr>
            <a:xfrm>
              <a:off x="-1752600" y="685800"/>
              <a:ext cx="1295400" cy="838200"/>
            </a:xfrm>
            <a:prstGeom prst="rect">
              <a:avLst/>
            </a:prstGeom>
          </p:spPr>
        </p:pic>
        <p:pic>
          <p:nvPicPr>
            <p:cNvPr id="26" name="Picture 25" descr="download.jpg"/>
            <p:cNvPicPr>
              <a:picLocks noChangeAspect="1"/>
            </p:cNvPicPr>
            <p:nvPr/>
          </p:nvPicPr>
          <p:blipFill>
            <a:blip r:embed="rId11" cstate="print"/>
            <a:stretch>
              <a:fillRect/>
            </a:stretch>
          </p:blipFill>
          <p:spPr>
            <a:xfrm>
              <a:off x="-2143125" y="1905000"/>
              <a:ext cx="2143125" cy="1300162"/>
            </a:xfrm>
            <a:prstGeom prst="rect">
              <a:avLst/>
            </a:prstGeom>
          </p:spPr>
        </p:pic>
        <p:pic>
          <p:nvPicPr>
            <p:cNvPr id="27" name="Picture 26" descr="unnamed.jpg"/>
            <p:cNvPicPr>
              <a:picLocks noChangeAspect="1"/>
            </p:cNvPicPr>
            <p:nvPr/>
          </p:nvPicPr>
          <p:blipFill>
            <a:blip r:embed="rId12" cstate="print"/>
            <a:stretch>
              <a:fillRect/>
            </a:stretch>
          </p:blipFill>
          <p:spPr>
            <a:xfrm>
              <a:off x="-1828800" y="4876800"/>
              <a:ext cx="1371600" cy="1025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Picture 27" descr="images.jpg"/>
            <p:cNvPicPr>
              <a:picLocks noChangeAspect="1"/>
            </p:cNvPicPr>
            <p:nvPr/>
          </p:nvPicPr>
          <p:blipFill>
            <a:blip r:embed="rId13" cstate="print"/>
            <a:stretch>
              <a:fillRect/>
            </a:stretch>
          </p:blipFill>
          <p:spPr>
            <a:xfrm>
              <a:off x="-1600200" y="5638800"/>
              <a:ext cx="1600200" cy="990600"/>
            </a:xfrm>
            <a:prstGeom prst="rect">
              <a:avLst/>
            </a:prstGeom>
          </p:spPr>
        </p:pic>
        <p:pic>
          <p:nvPicPr>
            <p:cNvPr id="29" name="Picture 28" descr="unnamed (1).jpg"/>
            <p:cNvPicPr>
              <a:picLocks noChangeAspect="1"/>
            </p:cNvPicPr>
            <p:nvPr/>
          </p:nvPicPr>
          <p:blipFill>
            <a:blip r:embed="rId14" cstate="print"/>
            <a:srcRect t="34375"/>
            <a:stretch>
              <a:fillRect/>
            </a:stretch>
          </p:blipFill>
          <p:spPr>
            <a:xfrm>
              <a:off x="-1676399" y="5334000"/>
              <a:ext cx="1676399" cy="990600"/>
            </a:xfrm>
            <a:prstGeom prst="rect">
              <a:avLst/>
            </a:prstGeom>
          </p:spPr>
        </p:pic>
        <p:pic>
          <p:nvPicPr>
            <p:cNvPr id="30" name="Picture 29" descr="khat-inner20190426095718.jpg"/>
            <p:cNvPicPr>
              <a:picLocks noChangeAspect="1"/>
            </p:cNvPicPr>
            <p:nvPr/>
          </p:nvPicPr>
          <p:blipFill>
            <a:blip r:embed="rId15" cstate="print"/>
            <a:srcRect t="12183" r="72571" b="49239"/>
            <a:stretch>
              <a:fillRect/>
            </a:stretch>
          </p:blipFill>
          <p:spPr>
            <a:xfrm>
              <a:off x="-990600" y="4114800"/>
              <a:ext cx="990600" cy="1295400"/>
            </a:xfrm>
            <a:prstGeom prst="rect">
              <a:avLst/>
            </a:prstGeom>
          </p:spPr>
        </p:pic>
      </p:grpSp>
      <p:sp>
        <p:nvSpPr>
          <p:cNvPr id="31" name="Footer Placeholder 30"/>
          <p:cNvSpPr>
            <a:spLocks noGrp="1"/>
          </p:cNvSpPr>
          <p:nvPr>
            <p:ph type="ftr" sz="quarter" idx="11"/>
          </p:nvPr>
        </p:nvSpPr>
        <p:spPr/>
        <p:txBody>
          <a:bodyPr/>
          <a:lstStyle/>
          <a:p>
            <a:r>
              <a:rPr lang="en-US" smtClean="0"/>
              <a:t>Md.Ruhul Amin Khan</a:t>
            </a: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D480EAE8-8240-493A-8E8F-BBE8FF0CCA3B}"/>
                                            </p:graphicEl>
                                          </p:spTgt>
                                        </p:tgtEl>
                                        <p:attrNameLst>
                                          <p:attrName>style.visibility</p:attrName>
                                        </p:attrNameLst>
                                      </p:cBhvr>
                                      <p:to>
                                        <p:strVal val="visible"/>
                                      </p:to>
                                    </p:set>
                                    <p:animEffect transition="in" filter="fade">
                                      <p:cBhvr>
                                        <p:cTn id="25" dur="2000"/>
                                        <p:tgtEl>
                                          <p:spTgt spid="5">
                                            <p:graphicEl>
                                              <a:dgm id="{D480EAE8-8240-493A-8E8F-BBE8FF0CCA3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120DF002-3B07-46F9-8126-A916D2700A32}"/>
                                            </p:graphicEl>
                                          </p:spTgt>
                                        </p:tgtEl>
                                        <p:attrNameLst>
                                          <p:attrName>style.visibility</p:attrName>
                                        </p:attrNameLst>
                                      </p:cBhvr>
                                      <p:to>
                                        <p:strVal val="visible"/>
                                      </p:to>
                                    </p:set>
                                    <p:animEffect transition="in" filter="fade">
                                      <p:cBhvr>
                                        <p:cTn id="30" dur="2000"/>
                                        <p:tgtEl>
                                          <p:spTgt spid="5">
                                            <p:graphicEl>
                                              <a:dgm id="{120DF002-3B07-46F9-8126-A916D2700A32}"/>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D3429E31-5CB6-4C8E-BA64-01922ED9B5C6}"/>
                                            </p:graphicEl>
                                          </p:spTgt>
                                        </p:tgtEl>
                                        <p:attrNameLst>
                                          <p:attrName>style.visibility</p:attrName>
                                        </p:attrNameLst>
                                      </p:cBhvr>
                                      <p:to>
                                        <p:strVal val="visible"/>
                                      </p:to>
                                    </p:set>
                                    <p:animEffect transition="in" filter="fade">
                                      <p:cBhvr>
                                        <p:cTn id="33" dur="2000"/>
                                        <p:tgtEl>
                                          <p:spTgt spid="5">
                                            <p:graphicEl>
                                              <a:dgm id="{D3429E31-5CB6-4C8E-BA64-01922ED9B5C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412F36E5-C763-49A3-B5BF-8DD0194522DD}"/>
                                            </p:graphicEl>
                                          </p:spTgt>
                                        </p:tgtEl>
                                        <p:attrNameLst>
                                          <p:attrName>style.visibility</p:attrName>
                                        </p:attrNameLst>
                                      </p:cBhvr>
                                      <p:to>
                                        <p:strVal val="visible"/>
                                      </p:to>
                                    </p:set>
                                    <p:animEffect transition="in" filter="fade">
                                      <p:cBhvr>
                                        <p:cTn id="38" dur="2000"/>
                                        <p:tgtEl>
                                          <p:spTgt spid="5">
                                            <p:graphicEl>
                                              <a:dgm id="{412F36E5-C763-49A3-B5BF-8DD0194522DD}"/>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4841FA2A-CC51-4033-8E36-28AF72971ED0}"/>
                                            </p:graphicEl>
                                          </p:spTgt>
                                        </p:tgtEl>
                                        <p:attrNameLst>
                                          <p:attrName>style.visibility</p:attrName>
                                        </p:attrNameLst>
                                      </p:cBhvr>
                                      <p:to>
                                        <p:strVal val="visible"/>
                                      </p:to>
                                    </p:set>
                                    <p:animEffect transition="in" filter="fade">
                                      <p:cBhvr>
                                        <p:cTn id="41" dur="2000"/>
                                        <p:tgtEl>
                                          <p:spTgt spid="5">
                                            <p:graphicEl>
                                              <a:dgm id="{4841FA2A-CC51-4033-8E36-28AF72971ED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graphicEl>
                                              <a:dgm id="{3CD8C506-7B91-4580-B975-9ECBC1BA676B}"/>
                                            </p:graphicEl>
                                          </p:spTgt>
                                        </p:tgtEl>
                                        <p:attrNameLst>
                                          <p:attrName>style.visibility</p:attrName>
                                        </p:attrNameLst>
                                      </p:cBhvr>
                                      <p:to>
                                        <p:strVal val="visible"/>
                                      </p:to>
                                    </p:set>
                                    <p:animEffect transition="in" filter="fade">
                                      <p:cBhvr>
                                        <p:cTn id="46" dur="2000"/>
                                        <p:tgtEl>
                                          <p:spTgt spid="5">
                                            <p:graphicEl>
                                              <a:dgm id="{3CD8C506-7B91-4580-B975-9ECBC1BA676B}"/>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graphicEl>
                                              <a:dgm id="{3E70AC12-3067-4E1E-92BF-45348F09E0C1}"/>
                                            </p:graphicEl>
                                          </p:spTgt>
                                        </p:tgtEl>
                                        <p:attrNameLst>
                                          <p:attrName>style.visibility</p:attrName>
                                        </p:attrNameLst>
                                      </p:cBhvr>
                                      <p:to>
                                        <p:strVal val="visible"/>
                                      </p:to>
                                    </p:set>
                                    <p:animEffect transition="in" filter="fade">
                                      <p:cBhvr>
                                        <p:cTn id="49" dur="2000"/>
                                        <p:tgtEl>
                                          <p:spTgt spid="5">
                                            <p:graphicEl>
                                              <a:dgm id="{3E70AC12-3067-4E1E-92BF-45348F09E0C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B78C90A6-9CDA-4B3C-BDAF-3271D3338792}"/>
                                            </p:graphicEl>
                                          </p:spTgt>
                                        </p:tgtEl>
                                        <p:attrNameLst>
                                          <p:attrName>style.visibility</p:attrName>
                                        </p:attrNameLst>
                                      </p:cBhvr>
                                      <p:to>
                                        <p:strVal val="visible"/>
                                      </p:to>
                                    </p:set>
                                    <p:animEffect transition="in" filter="fade">
                                      <p:cBhvr>
                                        <p:cTn id="54" dur="2000"/>
                                        <p:tgtEl>
                                          <p:spTgt spid="5">
                                            <p:graphicEl>
                                              <a:dgm id="{B78C90A6-9CDA-4B3C-BDAF-3271D3338792}"/>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graphicEl>
                                              <a:dgm id="{0FABA3B7-CA0B-4278-977F-5217AD44A7E2}"/>
                                            </p:graphicEl>
                                          </p:spTgt>
                                        </p:tgtEl>
                                        <p:attrNameLst>
                                          <p:attrName>style.visibility</p:attrName>
                                        </p:attrNameLst>
                                      </p:cBhvr>
                                      <p:to>
                                        <p:strVal val="visible"/>
                                      </p:to>
                                    </p:set>
                                    <p:animEffect transition="in" filter="fade">
                                      <p:cBhvr>
                                        <p:cTn id="57" dur="2000"/>
                                        <p:tgtEl>
                                          <p:spTgt spid="5">
                                            <p:graphicEl>
                                              <a:dgm id="{0FABA3B7-CA0B-4278-977F-5217AD44A7E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7DB40A71-24A1-4892-BD5B-BFB0BD7623A6}"/>
                                            </p:graphicEl>
                                          </p:spTgt>
                                        </p:tgtEl>
                                        <p:attrNameLst>
                                          <p:attrName>style.visibility</p:attrName>
                                        </p:attrNameLst>
                                      </p:cBhvr>
                                      <p:to>
                                        <p:strVal val="visible"/>
                                      </p:to>
                                    </p:set>
                                    <p:animEffect transition="in" filter="fade">
                                      <p:cBhvr>
                                        <p:cTn id="62" dur="2000"/>
                                        <p:tgtEl>
                                          <p:spTgt spid="5">
                                            <p:graphicEl>
                                              <a:dgm id="{7DB40A71-24A1-4892-BD5B-BFB0BD7623A6}"/>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graphicEl>
                                              <a:dgm id="{072DBC99-AFB6-4154-8A03-45126630257F}"/>
                                            </p:graphicEl>
                                          </p:spTgt>
                                        </p:tgtEl>
                                        <p:attrNameLst>
                                          <p:attrName>style.visibility</p:attrName>
                                        </p:attrNameLst>
                                      </p:cBhvr>
                                      <p:to>
                                        <p:strVal val="visible"/>
                                      </p:to>
                                    </p:set>
                                    <p:animEffect transition="in" filter="fade">
                                      <p:cBhvr>
                                        <p:cTn id="65" dur="2000"/>
                                        <p:tgtEl>
                                          <p:spTgt spid="5">
                                            <p:graphicEl>
                                              <a:dgm id="{072DBC99-AFB6-4154-8A03-45126630257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graphicEl>
                                              <a:dgm id="{BCE1147F-497A-41EA-8F49-7DF8D3FDABCF}"/>
                                            </p:graphicEl>
                                          </p:spTgt>
                                        </p:tgtEl>
                                        <p:attrNameLst>
                                          <p:attrName>style.visibility</p:attrName>
                                        </p:attrNameLst>
                                      </p:cBhvr>
                                      <p:to>
                                        <p:strVal val="visible"/>
                                      </p:to>
                                    </p:set>
                                    <p:animEffect transition="in" filter="fade">
                                      <p:cBhvr>
                                        <p:cTn id="70" dur="2000"/>
                                        <p:tgtEl>
                                          <p:spTgt spid="5">
                                            <p:graphicEl>
                                              <a:dgm id="{BCE1147F-497A-41EA-8F49-7DF8D3FDABCF}"/>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graphicEl>
                                              <a:dgm id="{ABEEE0B0-A936-4B34-BDAA-345B698362C2}"/>
                                            </p:graphicEl>
                                          </p:spTgt>
                                        </p:tgtEl>
                                        <p:attrNameLst>
                                          <p:attrName>style.visibility</p:attrName>
                                        </p:attrNameLst>
                                      </p:cBhvr>
                                      <p:to>
                                        <p:strVal val="visible"/>
                                      </p:to>
                                    </p:set>
                                    <p:animEffect transition="in" filter="fade">
                                      <p:cBhvr>
                                        <p:cTn id="73" dur="2000"/>
                                        <p:tgtEl>
                                          <p:spTgt spid="5">
                                            <p:graphicEl>
                                              <a:dgm id="{ABEEE0B0-A936-4B34-BDAA-345B698362C2}"/>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graphicEl>
                                              <a:dgm id="{0A4A98C6-4500-43D2-B25E-0F281D30069F}"/>
                                            </p:graphicEl>
                                          </p:spTgt>
                                        </p:tgtEl>
                                        <p:attrNameLst>
                                          <p:attrName>style.visibility</p:attrName>
                                        </p:attrNameLst>
                                      </p:cBhvr>
                                      <p:to>
                                        <p:strVal val="visible"/>
                                      </p:to>
                                    </p:set>
                                    <p:animEffect transition="in" filter="fade">
                                      <p:cBhvr>
                                        <p:cTn id="76" dur="2000"/>
                                        <p:tgtEl>
                                          <p:spTgt spid="5">
                                            <p:graphicEl>
                                              <a:dgm id="{0A4A98C6-4500-43D2-B25E-0F281D3006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912</Words>
  <Application>Microsoft Office PowerPoint</Application>
  <PresentationFormat>On-screen Show (4:3)</PresentationFormat>
  <Paragraphs>148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السلام عليكم ورحمة الله</vt:lpstr>
      <vt:lpstr>পরিচিতি</vt:lpstr>
      <vt:lpstr>শিখনফল</vt:lpstr>
      <vt:lpstr>এসো আয়াতটি শুদ্ধ করে পড়িও অনুবাদ শিখি</vt:lpstr>
      <vt:lpstr>শব্দার্থ গুলো খাতায় লিখ</vt:lpstr>
      <vt:lpstr>এসো কিছু শিখি</vt:lpstr>
      <vt:lpstr>একক কাজ</vt:lpstr>
      <vt:lpstr>আমরা ভাল করে জেনে নিব</vt:lpstr>
      <vt:lpstr>যাকাতের ৮টি খাত</vt:lpstr>
      <vt:lpstr>জোড়ায় কাজ</vt:lpstr>
      <vt:lpstr>ছবি দেখে বল</vt:lpstr>
      <vt:lpstr> নামাজ ও যাকাতের বিষয়</vt:lpstr>
      <vt:lpstr>দলীয়কাজ</vt:lpstr>
      <vt:lpstr>মুল্যায়ন</vt:lpstr>
      <vt:lpstr>বাড়ির কাজ</vt:lpstr>
      <vt:lpstr>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
  <cp:lastModifiedBy>https://ww.microsoft.com/</cp:lastModifiedBy>
  <cp:revision>197</cp:revision>
  <dcterms:created xsi:type="dcterms:W3CDTF">2006-08-16T00:00:00Z</dcterms:created>
  <dcterms:modified xsi:type="dcterms:W3CDTF">2013-02-04T22:11:23Z</dcterms:modified>
</cp:coreProperties>
</file>