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8" r:id="rId3"/>
    <p:sldId id="273" r:id="rId4"/>
    <p:sldId id="279" r:id="rId5"/>
    <p:sldId id="278" r:id="rId6"/>
    <p:sldId id="284" r:id="rId7"/>
    <p:sldId id="261" r:id="rId8"/>
    <p:sldId id="262" r:id="rId9"/>
    <p:sldId id="263" r:id="rId10"/>
    <p:sldId id="283" r:id="rId11"/>
    <p:sldId id="271" r:id="rId12"/>
    <p:sldId id="272" r:id="rId13"/>
    <p:sldId id="274" r:id="rId14"/>
    <p:sldId id="270" r:id="rId15"/>
    <p:sldId id="275" r:id="rId16"/>
    <p:sldId id="276" r:id="rId17"/>
    <p:sldId id="277" r:id="rId18"/>
    <p:sldId id="264" r:id="rId19"/>
    <p:sldId id="282" r:id="rId20"/>
    <p:sldId id="281" r:id="rId21"/>
    <p:sldId id="267" r:id="rId22"/>
    <p:sldId id="266" r:id="rId23"/>
    <p:sldId id="26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2920"/>
            <a:ext cx="8553450" cy="6241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90320_124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828800"/>
            <a:ext cx="601980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352800" y="685800"/>
            <a:ext cx="3648075" cy="1044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314701"/>
            <a:ext cx="6934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যাইও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ভোমর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বসতে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পিঁড়ে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জলপান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দেব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শালি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চিঁড়ে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3" name="Picture 2" descr="Screenshot_20191220-212429_Video Play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06695"/>
            <a:ext cx="2971800" cy="2615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Screenshot_20191220-212559_Video Play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576263"/>
            <a:ext cx="2819400" cy="2276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429000"/>
            <a:ext cx="655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শালি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চিঁড়ে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বিন্নি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কবরি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গামছা-বাঁধা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shot_20191220-212603_Video Pla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112" y="457201"/>
            <a:ext cx="2514600" cy="2206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creenshot_20191220-212612_Video Play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57200"/>
            <a:ext cx="2819400" cy="2038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429000"/>
            <a:ext cx="6781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আম-কাঁঠালের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ধারে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শুয়ো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আঁচল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দুলিয়ে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বাতাস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রাতি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shot_20191220-212616_Video Play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42912"/>
            <a:ext cx="2743200" cy="2619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Screenshot_20191220-212617_Video Play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57200"/>
            <a:ext cx="2895600" cy="2605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3075" y="3429000"/>
            <a:ext cx="67151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চাঁদমুখে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তোর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চাঁদের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চুমো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মাখিয়ে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সুখে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মালা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গাঁথি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shot_20191220-212624_Video Pla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674" y="542925"/>
            <a:ext cx="3133725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Screenshot_20191220-212627_Video Play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57200"/>
            <a:ext cx="32004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3037" y="3276601"/>
            <a:ext cx="62531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গাই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দোহনের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জেগো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সকাল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বেলা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সারাটা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লয়ে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66724"/>
            <a:ext cx="2524125" cy="2428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66724"/>
            <a:ext cx="2628900" cy="2428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1" y="3352800"/>
            <a:ext cx="6781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ডালিম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গাছে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ডালিম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হাসি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কাজলা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দিঘির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হাঁসগুলি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ভাসি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shot_20191220-212642_Video Play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76237"/>
            <a:ext cx="34290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creenshot_20191220-212649_Video Play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80999"/>
            <a:ext cx="3200400" cy="2433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429000"/>
            <a:ext cx="5943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যাইও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ভোমর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মৌরি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শুঁকে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থামিও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রথ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(27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31242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09575"/>
            <a:ext cx="33274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334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029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উদ্‌দীনকে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পল্লি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0"/>
            <a:ext cx="4572000" cy="2738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6096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76400"/>
            <a:ext cx="6324600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0668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81000"/>
            <a:ext cx="84582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6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115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115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15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  </a:t>
            </a:r>
            <a:endParaRPr lang="en-US" sz="115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9717">
            <a:off x="1033659" y="2271762"/>
            <a:ext cx="1035622" cy="3640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4572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42672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defRPr/>
            </a:pPr>
            <a:r>
              <a:rPr lang="en-US" altLang="en-US" sz="3600" dirty="0" smtClean="0">
                <a:latin typeface="NikoshBAN"/>
                <a:ea typeface="NikoshBAN"/>
                <a:cs typeface="NikoshBAN"/>
              </a:rPr>
              <a:t>“</a:t>
            </a:r>
            <a:r>
              <a:rPr lang="en-US" altLang="en-US" sz="3600" dirty="0" err="1" smtClean="0">
                <a:latin typeface="NikoshBAN"/>
                <a:ea typeface="NikoshBAN"/>
                <a:cs typeface="NikoshBAN"/>
              </a:rPr>
              <a:t>আমার</a:t>
            </a:r>
            <a:r>
              <a:rPr lang="en-US" altLang="en-US" sz="3600" dirty="0" smtClean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600" dirty="0" err="1" smtClean="0">
                <a:latin typeface="NikoshBAN"/>
                <a:ea typeface="NikoshBAN"/>
                <a:cs typeface="NikoshBAN"/>
              </a:rPr>
              <a:t>বাড়ি</a:t>
            </a:r>
            <a:r>
              <a:rPr lang="en-US" altLang="en-US" sz="3600" dirty="0" smtClean="0">
                <a:latin typeface="NikoshBAN"/>
                <a:ea typeface="NikoshBAN"/>
                <a:cs typeface="NikoshBAN"/>
              </a:rPr>
              <a:t>” </a:t>
            </a:r>
            <a:r>
              <a:rPr lang="en-US" altLang="en-US" sz="3600" dirty="0" err="1" smtClean="0">
                <a:latin typeface="NikoshBAN"/>
                <a:ea typeface="NikoshBAN"/>
                <a:cs typeface="NikoshBAN"/>
              </a:rPr>
              <a:t>কবিতায়</a:t>
            </a:r>
            <a:r>
              <a:rPr lang="en-US" altLang="en-US" sz="3600" dirty="0" smtClean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600" dirty="0" err="1" smtClean="0">
                <a:latin typeface="NikoshBAN"/>
                <a:ea typeface="NikoshBAN"/>
                <a:cs typeface="NikoshBAN"/>
              </a:rPr>
              <a:t>কবি</a:t>
            </a:r>
            <a:r>
              <a:rPr lang="en-US" altLang="en-US" sz="3600" dirty="0" smtClean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600" dirty="0" err="1" smtClean="0">
                <a:latin typeface="NikoshBAN"/>
                <a:ea typeface="NikoshBAN"/>
                <a:cs typeface="NikoshBAN"/>
              </a:rPr>
              <a:t>বন্ধুকে</a:t>
            </a:r>
            <a:r>
              <a:rPr lang="en-US" altLang="en-US" sz="3600" dirty="0" smtClean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600" dirty="0" err="1" smtClean="0">
                <a:latin typeface="NikoshBAN"/>
                <a:ea typeface="NikoshBAN"/>
                <a:cs typeface="NikoshBAN"/>
              </a:rPr>
              <a:t>আমন্ত্রন</a:t>
            </a:r>
            <a:r>
              <a:rPr lang="en-US" altLang="en-US" sz="3600" dirty="0" smtClean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600" dirty="0" err="1" smtClean="0">
                <a:latin typeface="NikoshBAN"/>
                <a:ea typeface="NikoshBAN"/>
                <a:cs typeface="NikoshBAN"/>
              </a:rPr>
              <a:t>জানিয়েছেন</a:t>
            </a:r>
            <a:r>
              <a:rPr lang="en-US" altLang="en-US" sz="3600" dirty="0" smtClean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600" dirty="0" err="1" smtClean="0">
                <a:latin typeface="NikoshBAN"/>
                <a:ea typeface="NikoshBAN"/>
                <a:cs typeface="NikoshBAN"/>
              </a:rPr>
              <a:t>কেন,লিখ</a:t>
            </a:r>
            <a:r>
              <a:rPr lang="en-US" altLang="en-US" sz="3600" dirty="0" smtClean="0">
                <a:latin typeface="NikoshBAN"/>
                <a:ea typeface="NikoshBAN"/>
                <a:cs typeface="NikoshBAN"/>
              </a:rPr>
              <a:t>?  </a:t>
            </a:r>
            <a:endParaRPr lang="bn-IN" altLang="en-US" sz="3600" dirty="0" smtClean="0">
              <a:latin typeface="NikoshBAN"/>
              <a:ea typeface="NikoshBAN"/>
              <a:cs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26641"/>
            <a:ext cx="4876800" cy="28524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381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IN" sz="2800" dirty="0" smtClean="0"/>
              <a:t>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29540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১/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উদদীন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6576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৩/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অতিথির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আগমনে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গাছ,ফুল,পাখি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51816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2438400"/>
            <a:ext cx="6781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২/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বন্ধুকে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আপ্যায়ন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0292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৪/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দিঘির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6096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5720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কবিতায়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অতিথি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 আপ্যায়ন এর মাধ্যমে কিসের বহিপ্রকাশ ঘটেছে তোমার নিজের ভাষায় বিশ্লেষন করে 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01693"/>
            <a:ext cx="4648200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313" y="457200"/>
            <a:ext cx="654367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latin typeface="NikoshBAN" pitchFamily="2" charset="0"/>
                <a:cs typeface="NikoshBAN" pitchFamily="2" charset="0"/>
              </a:rPr>
              <a:t>সবাইকে</a:t>
            </a:r>
          </a:p>
          <a:p>
            <a:pPr algn="ctr"/>
            <a:endParaRPr lang="bn-IN" sz="7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7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13800" b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138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13800" b="1" dirty="0" smtClean="0">
                <a:latin typeface="NikoshBAN" pitchFamily="2" charset="0"/>
                <a:cs typeface="NikoshBAN" pitchFamily="2" charset="0"/>
              </a:rPr>
              <a:t>”</a:t>
            </a:r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0"/>
            <a:ext cx="52578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293584"/>
            <a:ext cx="4485054" cy="2800767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/>
            <a:r>
              <a:rPr lang="en-US" sz="40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সন্তোষ</a:t>
            </a:r>
            <a:r>
              <a:rPr lang="en-US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বর্মা</a:t>
            </a:r>
            <a:endParaRPr lang="en-US" sz="40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2" algn="just"/>
            <a:r>
              <a:rPr lang="bn-IN" sz="2800" b="1" u="sng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just"/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ভান্ডারদহ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জনতা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উচ্চ 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pPr algn="just"/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পাটগ্রাম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লালমনিরহাট</a:t>
            </a:r>
            <a:endParaRPr lang="bn-IN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মোবাঃ ০১৭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৬৮৯২৬৬৫৮</a:t>
            </a:r>
            <a:endParaRPr lang="bn-IN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bn-IN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657600" y="4953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0" y="3657600"/>
            <a:ext cx="2209800" cy="218521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bn-BD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১ম </a:t>
            </a:r>
          </a:p>
          <a:p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3886200" y="495300"/>
            <a:ext cx="1600200" cy="838200"/>
          </a:xfrm>
          <a:prstGeom prst="downArrowCallout">
            <a:avLst>
              <a:gd name="adj1" fmla="val 25000"/>
              <a:gd name="adj2" fmla="val 34284"/>
              <a:gd name="adj3" fmla="val 25000"/>
              <a:gd name="adj4" fmla="val 64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20190726_153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209615" y="1256617"/>
            <a:ext cx="2134969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54" y="1347228"/>
            <a:ext cx="1905000" cy="1941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873">
            <a:off x="4776279" y="2250169"/>
            <a:ext cx="919162" cy="3662363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1601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66912"/>
            <a:ext cx="40386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43112" y="581710"/>
            <a:ext cx="473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নিছের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17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966912"/>
            <a:ext cx="41148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143000" y="5334000"/>
            <a:ext cx="28956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পরিবার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334000" y="5334000"/>
            <a:ext cx="3048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পরিবারের আসবাবপত্র</a:t>
            </a:r>
            <a:endParaRPr lang="en-US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W1hZ2UtMjAyOTQtMTUzNTEzMDM5NS5qcGc=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79731"/>
            <a:ext cx="3962400" cy="36208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age-27152-15213784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95400"/>
            <a:ext cx="4292600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52600" y="5334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আরো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2962" y="4876800"/>
            <a:ext cx="3348037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অতিথিকে দাওয়াত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243514" y="4862512"/>
            <a:ext cx="3243262" cy="623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অফিস ষ্টাফকে দাওয়াত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276600" y="5791200"/>
            <a:ext cx="3276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কোথায় খাওয়ায় ?</a:t>
            </a:r>
            <a:endParaRPr lang="en-US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685800"/>
            <a:ext cx="7772400" cy="53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1200" y="1157287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”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479167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উদ্‌দীন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15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312223"/>
            <a:ext cx="26670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2336005" y="2362200"/>
            <a:ext cx="3962400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399" y="449759"/>
            <a:ext cx="4400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2400" dirty="0" smtClean="0"/>
              <a:t>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……।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399" y="2231886"/>
            <a:ext cx="7148513" cy="6637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399" y="4114800"/>
            <a:ext cx="7148513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পল্লির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5000625"/>
            <a:ext cx="7148513" cy="1247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অতিথিকে</a:t>
            </a: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কী ভাবে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আপ্যায়ন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 হয়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399" y="3048000"/>
            <a:ext cx="7148513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কঠিন শব্দের অর্থ বলতে ও লিখতে পারবে।</a:t>
            </a:r>
            <a:endParaRPr lang="en-US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197" y="457200"/>
            <a:ext cx="3722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15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524000"/>
            <a:ext cx="26670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6378342" y="1074403"/>
            <a:ext cx="2257545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১৯০৩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তাম্বুলখানা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24550" y="4267200"/>
            <a:ext cx="1924050" cy="18859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কাহিনিকাব্যঃ”নক্সী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কাঁথার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মাঠ”,”সোজন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বাঁদিয়ার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ঘাট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00200" y="4419600"/>
            <a:ext cx="1905000" cy="1752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নাটকঃ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বেদের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3383" y="990600"/>
            <a:ext cx="2282217" cy="152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১৯৭৬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মৃত্যুবরন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29400" y="2562198"/>
            <a:ext cx="1957388" cy="170500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পল্লির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81400" y="4876800"/>
            <a:ext cx="2343150" cy="1524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কাব্যগ্রন্থঃ”রাখালী”,বালুচর”,”মাটির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কান্না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”,</a:t>
            </a:r>
            <a:endParaRPr lang="en-US" sz="2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5800" y="2595562"/>
            <a:ext cx="1905000" cy="197643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শিশুগ্রন্থঃ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হাসু”,”এক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পয়সার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বাঁশি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”,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ডালিম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”।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5622257">
            <a:off x="4357373" y="4215138"/>
            <a:ext cx="457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2473909">
            <a:off x="5604639" y="3942402"/>
            <a:ext cx="457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481109">
            <a:off x="6096000" y="2819400"/>
            <a:ext cx="457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9905368">
            <a:off x="5854962" y="1584981"/>
            <a:ext cx="457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9837252">
            <a:off x="2839605" y="2867744"/>
            <a:ext cx="457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3074112">
            <a:off x="2929031" y="1660265"/>
            <a:ext cx="457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7493816">
            <a:off x="3342626" y="3925714"/>
            <a:ext cx="493903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2725" y="25527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bn-IN" sz="2800" dirty="0" smtClean="0"/>
              <a:t>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9711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ভোমর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26670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3621107"/>
            <a:ext cx="2309812" cy="130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38100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ঘনত্তের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গামছায়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রাখলেও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গড়িয়ে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পড়েনা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638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দিঘি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343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গামছা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বাঁধা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667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কঁবরি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1524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মৌমাছি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wa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914400"/>
            <a:ext cx="2514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Screenshot_20191220-212612_Video Play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5612" y="2192536"/>
            <a:ext cx="2414588" cy="1428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5486400" y="53340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দিঘি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Screenshot_20191220-212614_Video Play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5612" y="3621107"/>
            <a:ext cx="2057401" cy="14080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Screenshot_20191220-212646_Video Play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5181600"/>
            <a:ext cx="2438400" cy="1233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0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608</TotalTime>
  <Words>427</Words>
  <Application>Microsoft Office PowerPoint</Application>
  <PresentationFormat>On-screen Show (4:3)</PresentationFormat>
  <Paragraphs>119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NikoshBAN</vt:lpstr>
      <vt:lpstr>Verdana</vt:lpstr>
      <vt:lpstr>Vrinda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DELL</cp:lastModifiedBy>
  <cp:revision>89</cp:revision>
  <dcterms:created xsi:type="dcterms:W3CDTF">2006-08-16T00:00:00Z</dcterms:created>
  <dcterms:modified xsi:type="dcterms:W3CDTF">2020-04-12T13:37:02Z</dcterms:modified>
</cp:coreProperties>
</file>