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73" r:id="rId6"/>
    <p:sldId id="260" r:id="rId7"/>
    <p:sldId id="259" r:id="rId8"/>
    <p:sldId id="262" r:id="rId9"/>
    <p:sldId id="336" r:id="rId10"/>
    <p:sldId id="337" r:id="rId11"/>
    <p:sldId id="338" r:id="rId12"/>
    <p:sldId id="332" r:id="rId13"/>
    <p:sldId id="339" r:id="rId14"/>
    <p:sldId id="340" r:id="rId15"/>
    <p:sldId id="341" r:id="rId16"/>
    <p:sldId id="342" r:id="rId17"/>
    <p:sldId id="343" r:id="rId18"/>
    <p:sldId id="344" r:id="rId19"/>
    <p:sldId id="319" r:id="rId20"/>
    <p:sldId id="334" r:id="rId21"/>
    <p:sldId id="335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227" y="1800147"/>
            <a:ext cx="8347872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3632608"/>
            <a:ext cx="8347872" cy="1425245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5EEC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C3C5AA0A-20A1-4EE8-9421-11FE212A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2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4"/>
            <a:ext cx="10994760" cy="4275733"/>
          </a:xfrm>
        </p:spPr>
        <p:txBody>
          <a:bodyPr/>
          <a:lstStyle>
            <a:lvl1pPr algn="l">
              <a:defRPr sz="3733">
                <a:solidFill>
                  <a:srgbClr val="333300"/>
                </a:solidFill>
              </a:defRPr>
            </a:lvl1pPr>
            <a:lvl2pPr algn="l">
              <a:defRPr>
                <a:solidFill>
                  <a:srgbClr val="333300"/>
                </a:solidFill>
              </a:defRPr>
            </a:lvl2pPr>
            <a:lvl3pPr algn="l">
              <a:defRPr>
                <a:solidFill>
                  <a:srgbClr val="333300"/>
                </a:solidFill>
              </a:defRPr>
            </a:lvl3pPr>
            <a:lvl4pPr algn="l">
              <a:defRPr>
                <a:solidFill>
                  <a:srgbClr val="333300"/>
                </a:solidFill>
              </a:defRPr>
            </a:lvl4pPr>
            <a:lvl5pPr algn="l"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8347873" cy="4477808"/>
          </a:xfrm>
        </p:spPr>
        <p:txBody>
          <a:bodyPr/>
          <a:lstStyle>
            <a:lvl1pPr>
              <a:defRPr sz="3733"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1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4642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21787"/>
            <a:ext cx="5386917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44642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3021787"/>
            <a:ext cx="5389033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625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7C611F08-6AAC-43BB-9F22-B662A492496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6957" y="6567488"/>
            <a:ext cx="6096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2137">
            <a:off x="-300700" y="825207"/>
            <a:ext cx="7413263" cy="2273027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" y="4331882"/>
            <a:ext cx="7031181" cy="281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68" y="1357745"/>
            <a:ext cx="4220187" cy="371087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225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990" y="5000545"/>
            <a:ext cx="5220309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4655" y="5000545"/>
            <a:ext cx="5298375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735782" y="2784764"/>
            <a:ext cx="678873" cy="0"/>
          </a:xfrm>
          <a:prstGeom prst="straightConnector1">
            <a:avLst/>
          </a:prstGeom>
          <a:ln w="95250">
            <a:solidFill>
              <a:srgbClr val="FF0000"/>
            </a:solidFill>
            <a:headEnd type="triangle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0" y="879763"/>
            <a:ext cx="5220309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6" y="879763"/>
            <a:ext cx="5298374" cy="40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6" y="58677"/>
            <a:ext cx="5267704" cy="6246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8691" y="4804044"/>
            <a:ext cx="7997331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এখন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14" y="1015480"/>
            <a:ext cx="3493008" cy="3456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0" y="1093964"/>
            <a:ext cx="2799778" cy="279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21" y="1171074"/>
            <a:ext cx="2799778" cy="27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উন্মুক্তকরণ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473" y="5625216"/>
            <a:ext cx="522030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নিরানন্দ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সাপেক্ষ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4655" y="5194328"/>
            <a:ext cx="5298375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237014" y="2812474"/>
            <a:ext cx="989191" cy="7585"/>
          </a:xfrm>
          <a:prstGeom prst="straightConnector1">
            <a:avLst/>
          </a:prstGeom>
          <a:ln w="95250">
            <a:solidFill>
              <a:srgbClr val="FF0000"/>
            </a:solidFill>
            <a:headEnd type="triangle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5" y="819808"/>
            <a:ext cx="4842599" cy="48054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817419"/>
            <a:ext cx="5298375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88369" y="55301"/>
            <a:ext cx="5252197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608" y="5071808"/>
            <a:ext cx="487061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5782" y="5091160"/>
            <a:ext cx="6240485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টিকিটের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888478" y="2815494"/>
            <a:ext cx="989191" cy="7585"/>
          </a:xfrm>
          <a:prstGeom prst="straightConnector1">
            <a:avLst/>
          </a:prstGeom>
          <a:ln w="95250">
            <a:solidFill>
              <a:srgbClr val="FF0000"/>
            </a:solidFill>
            <a:headEnd type="triangle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902036" y="967573"/>
            <a:ext cx="5825075" cy="3892753"/>
            <a:chOff x="4512843" y="1304343"/>
            <a:chExt cx="5808793" cy="34669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843" y="1304343"/>
              <a:ext cx="2495550" cy="33507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043" y="1304343"/>
              <a:ext cx="3323593" cy="346690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8" y="866956"/>
            <a:ext cx="4549779" cy="38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88369" y="55301"/>
            <a:ext cx="6957958" cy="62804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পাসপোর্টে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171" y="5071808"/>
            <a:ext cx="4870611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যাত্রীর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পাসপোর্ট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0323" y="4825587"/>
            <a:ext cx="6240485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পাসপোর্ট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611376" y="2815494"/>
            <a:ext cx="989191" cy="7585"/>
          </a:xfrm>
          <a:prstGeom prst="straightConnector1">
            <a:avLst/>
          </a:prstGeom>
          <a:ln w="95250">
            <a:solidFill>
              <a:srgbClr val="FF0000"/>
            </a:solidFill>
            <a:headEnd type="triangle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6" descr="http://www.dhakatimes24.com/assets/images/news_images/2014/07/04/e75od5epo_29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1308134"/>
            <a:ext cx="3958033" cy="35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600567" y="1308135"/>
            <a:ext cx="6370422" cy="3360848"/>
            <a:chOff x="5559004" y="1308135"/>
            <a:chExt cx="6370422" cy="33608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004" y="1308135"/>
              <a:ext cx="3032032" cy="33608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76" y="1308135"/>
              <a:ext cx="3333750" cy="336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9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88369" y="55301"/>
            <a:ext cx="6957958" cy="62804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86" y="4984248"/>
            <a:ext cx="11098120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সার্ভার।যেখানে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নেটয়ার্কের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ডেটা,সফটওয়্যার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842009"/>
            <a:ext cx="5771463" cy="3983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" y="842009"/>
            <a:ext cx="5355305" cy="39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88369" y="55301"/>
            <a:ext cx="6957958" cy="62804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86" y="4821382"/>
            <a:ext cx="11098120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পারে।প্রয়োজন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পারে।যাকে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858982"/>
            <a:ext cx="5288533" cy="378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6" y="858982"/>
            <a:ext cx="5809587" cy="37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88369" y="55301"/>
            <a:ext cx="6957958" cy="62804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ড্রপবক্সের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86" y="4821382"/>
            <a:ext cx="11098120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অনলাইনে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Dropbox-এ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ফাইল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জায়গা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যায়</a:t>
            </a:r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0" y="992740"/>
            <a:ext cx="4750708" cy="3563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375" r="1563" b="6250"/>
          <a:stretch/>
        </p:blipFill>
        <p:spPr>
          <a:xfrm>
            <a:off x="5463701" y="992740"/>
            <a:ext cx="6021718" cy="32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51198" y="109753"/>
            <a:ext cx="2965285" cy="933037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56" y="4938693"/>
            <a:ext cx="11961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১.ড্রপবক্সের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২.নেটওয়ার্ক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জীবনে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এসেছে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9" y="1177636"/>
            <a:ext cx="4263429" cy="376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50" y="1149047"/>
            <a:ext cx="5905500" cy="38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408219" y="8659"/>
            <a:ext cx="3616036" cy="1066800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5" y="150696"/>
            <a:ext cx="1302329" cy="13023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4022" y="1079738"/>
            <a:ext cx="11797143" cy="537210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১.নেটওয়ার্কের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কার্যকরভাবে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খ.তথ্য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ঘ.বিভিন্ন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২.বর্তমানে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গ.চিঠির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ঘ.পরিচতিদের</a:t>
            </a:r>
            <a:r>
              <a:rPr lang="en-US" sz="3600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৩.বর্তমানে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খ.বইয়ে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ঘ.ডাটাবেজে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228606" y="1535134"/>
            <a:ext cx="872836" cy="7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228606" y="3174280"/>
            <a:ext cx="872836" cy="710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7024255" y="5820487"/>
            <a:ext cx="872836" cy="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970665" y="461895"/>
            <a:ext cx="5681864" cy="122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43277" y="3560453"/>
            <a:ext cx="5641885" cy="357236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শিক্ষক,বীরগাঁও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০১৬৭৩১৯৭৯০০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200" dirty="0" smtClean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Eজেলা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অ্যাম্বাসেডর,ব্রাহ্মণবাড়িয়া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arifislam775@gmail.com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386945" y="3829416"/>
            <a:ext cx="5333270" cy="24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অধ্যায়ঃ2য়, পাঠ-10,সময়ঃ ৫০মিনিট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১১-০৪-২০২০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1" y="1486254"/>
            <a:ext cx="2017776" cy="200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5" y="1349618"/>
            <a:ext cx="2069781" cy="24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408219" y="8659"/>
            <a:ext cx="3616036" cy="1066800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5" y="150696"/>
            <a:ext cx="1302329" cy="13023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4857" y="1278078"/>
            <a:ext cx="11797143" cy="537210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৪.অতিরিক্ত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খ.MAN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ঘ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Cloud computing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৫.বর্তমানে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খ.উৎপাদন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.তথ্য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ঘ.খনিজ</a:t>
            </a:r>
            <a:r>
              <a:rPr lang="en-US" sz="3600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৬.নিচের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ক.Google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খ.Yahoo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Facebook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ঘ.EPOS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6483928" y="1702343"/>
            <a:ext cx="872836" cy="7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242456" y="3919073"/>
            <a:ext cx="872836" cy="710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4779819" y="5507121"/>
            <a:ext cx="872836" cy="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48" y="1808848"/>
            <a:ext cx="3986784" cy="2292096"/>
          </a:xfrm>
          <a:prstGeom prst="rect">
            <a:avLst/>
          </a:prstGeom>
        </p:spPr>
      </p:pic>
      <p:sp>
        <p:nvSpPr>
          <p:cNvPr id="3" name="Regular Pentagon 2"/>
          <p:cNvSpPr/>
          <p:nvPr/>
        </p:nvSpPr>
        <p:spPr bwMode="auto">
          <a:xfrm>
            <a:off x="4019481" y="277089"/>
            <a:ext cx="3600519" cy="1531759"/>
          </a:xfrm>
          <a:prstGeom prst="pentagon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বাড়ির</a:t>
            </a:r>
            <a:r>
              <a:rPr lang="en-US" sz="36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322" y="4405745"/>
            <a:ext cx="11295048" cy="138090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দৈনন্দিন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জীবনে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049" y="5137967"/>
            <a:ext cx="146944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9" y="609600"/>
            <a:ext cx="4212214" cy="4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87927" y="5158775"/>
            <a:ext cx="10394269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07" y="877010"/>
            <a:ext cx="5234420" cy="40299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33834" y="-41564"/>
            <a:ext cx="10394269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4" y="783491"/>
            <a:ext cx="5622637" cy="42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27824" y="5073217"/>
            <a:ext cx="10488321" cy="11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এনিমেশনটি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গভীরভাবে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কর,কী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547254"/>
            <a:ext cx="104601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1309253"/>
            <a:ext cx="6511637" cy="4525963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243753" y="0"/>
            <a:ext cx="56468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dirty="0">
              <a:ln w="6600">
                <a:noFill/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1813" y="3018237"/>
            <a:ext cx="54232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6600" b="1" kern="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6600" b="1" kern="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36542"/>
              </p:ext>
            </p:extLst>
          </p:nvPr>
        </p:nvGraphicFramePr>
        <p:xfrm>
          <a:off x="531861" y="1309253"/>
          <a:ext cx="4525048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resentation" r:id="rId4" imgW="4762440" imgH="3571920" progId="PowerPoint.Show.12">
                  <p:embed/>
                </p:oleObj>
              </mc:Choice>
              <mc:Fallback>
                <p:oleObj name="Presentation" r:id="rId4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861" y="1309253"/>
                        <a:ext cx="4525048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5941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r="2865"/>
          <a:stretch/>
        </p:blipFill>
        <p:spPr>
          <a:xfrm>
            <a:off x="581892" y="1480807"/>
            <a:ext cx="11055926" cy="47389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83514" y="420111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0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16036" y="1662545"/>
            <a:ext cx="8118764" cy="3131129"/>
          </a:xfrm>
        </p:spPr>
        <p:txBody>
          <a:bodyPr/>
          <a:lstStyle/>
          <a:p>
            <a:pPr algn="l"/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1.নেটওয়ার্ক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নেটওয়ার্ক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b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৩.নেটওয়ার্ক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অনলাইনে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সংরক্ষণের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6691" y="5087979"/>
            <a:ext cx="3269674" cy="5693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endParaRPr lang="en-US" sz="3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3390" y="5087978"/>
            <a:ext cx="3726872" cy="5693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endParaRPr lang="en-US" sz="3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6" y="1203720"/>
            <a:ext cx="5409334" cy="3562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4" y="1183769"/>
            <a:ext cx="5230497" cy="3582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 flipV="1">
            <a:off x="5677920" y="2974866"/>
            <a:ext cx="848384" cy="9976"/>
          </a:xfrm>
          <a:prstGeom prst="straightConnector1">
            <a:avLst/>
          </a:prstGeom>
          <a:ln w="95250">
            <a:headEnd type="triangle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6691" y="4769315"/>
            <a:ext cx="3269674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3390" y="4769314"/>
            <a:ext cx="3726872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278582" y="2794751"/>
            <a:ext cx="1247722" cy="31570"/>
          </a:xfrm>
          <a:prstGeom prst="straightConnector1">
            <a:avLst/>
          </a:prstGeom>
          <a:ln w="95250">
            <a:solidFill>
              <a:srgbClr val="FF0000"/>
            </a:solidFill>
            <a:headEnd type="triangle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900543"/>
            <a:ext cx="4862946" cy="3768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4" y="900543"/>
            <a:ext cx="5194641" cy="3768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595897" y="5454424"/>
            <a:ext cx="10750976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মুহুর্তের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838" y="5000545"/>
            <a:ext cx="4156363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ক্ষমতাশালী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5310" y="5000545"/>
            <a:ext cx="3906982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735782" y="2784764"/>
            <a:ext cx="678873" cy="0"/>
          </a:xfrm>
          <a:prstGeom prst="straightConnector1">
            <a:avLst/>
          </a:prstGeom>
          <a:ln w="95250">
            <a:solidFill>
              <a:srgbClr val="FF0000"/>
            </a:solidFill>
            <a:headEnd type="triangle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9" y="968872"/>
            <a:ext cx="5319523" cy="3880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968872"/>
            <a:ext cx="5278581" cy="38802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6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Sohel-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hel-10" id="{5B2D1FB9-1CC2-46A3-84E9-6A6FC860A635}" vid="{FDCF78FD-7799-4971-AAD4-35D23497CB47}"/>
    </a:ext>
  </a:extLst>
</a:theme>
</file>

<file path=ppt/theme/theme2.xml><?xml version="1.0" encoding="utf-8"?>
<a:theme xmlns:a="http://schemas.openxmlformats.org/drawingml/2006/main" name="Sohel-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hel-11" id="{9BF9AB9D-44B2-4ACA-888F-415CB7235B87}" vid="{55662D68-E154-4FEB-8856-9B26B822E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Sohel-10</Template>
  <TotalTime>2046</TotalTime>
  <Words>432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Gothic</vt:lpstr>
      <vt:lpstr>Arial</vt:lpstr>
      <vt:lpstr>Calibri</vt:lpstr>
      <vt:lpstr>Nikosh</vt:lpstr>
      <vt:lpstr>NikoshBAN</vt:lpstr>
      <vt:lpstr>Siyam Rupali</vt:lpstr>
      <vt:lpstr>Times New Roman</vt:lpstr>
      <vt:lpstr>Wingdings</vt:lpstr>
      <vt:lpstr>Sohel-10</vt:lpstr>
      <vt:lpstr>Sohel-11</vt:lpstr>
      <vt:lpstr>Presentation</vt:lpstr>
      <vt:lpstr>মাল্টিমিডিয়া ক্লাশে সবাইকে- 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  1.নেটওয়ার্ক ব্যবহারের ক্ষেত্রগুলো চিহ্নিত করতে পারবে; ২.নেটওয়ার্ক ব্যবহারের প্রয়োজনীয়তা বর্ণনা করতে পারবে; ৩.নেটওয়ার্ক ব্যবহার করে অনলাইনে তথ্য সংরক্ষণের প্রক্রিয়া ব্যাখ্যা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সবাইকে-</dc:title>
  <dc:creator>RASEL</dc:creator>
  <cp:lastModifiedBy>RASEL</cp:lastModifiedBy>
  <cp:revision>389</cp:revision>
  <dcterms:created xsi:type="dcterms:W3CDTF">2018-09-05T04:55:53Z</dcterms:created>
  <dcterms:modified xsi:type="dcterms:W3CDTF">2020-04-12T07:20:01Z</dcterms:modified>
</cp:coreProperties>
</file>