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20" r:id="rId3"/>
    <p:sldMasterId id="2147483744" r:id="rId4"/>
    <p:sldMasterId id="2147483756" r:id="rId5"/>
  </p:sldMasterIdLst>
  <p:notesMasterIdLst>
    <p:notesMasterId r:id="rId25"/>
  </p:notesMasterIdLst>
  <p:sldIdLst>
    <p:sldId id="279" r:id="rId6"/>
    <p:sldId id="276" r:id="rId7"/>
    <p:sldId id="258" r:id="rId8"/>
    <p:sldId id="259" r:id="rId9"/>
    <p:sldId id="280" r:id="rId10"/>
    <p:sldId id="269" r:id="rId11"/>
    <p:sldId id="278" r:id="rId12"/>
    <p:sldId id="263" r:id="rId13"/>
    <p:sldId id="267" r:id="rId14"/>
    <p:sldId id="270" r:id="rId15"/>
    <p:sldId id="271" r:id="rId16"/>
    <p:sldId id="272" r:id="rId17"/>
    <p:sldId id="273" r:id="rId18"/>
    <p:sldId id="274" r:id="rId19"/>
    <p:sldId id="264" r:id="rId20"/>
    <p:sldId id="282" r:id="rId21"/>
    <p:sldId id="265" r:id="rId22"/>
    <p:sldId id="266" r:id="rId23"/>
    <p:sldId id="28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0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E618E0-FA14-4EDB-9D32-D78BC32E3732}" type="doc">
      <dgm:prSet loTypeId="urn:microsoft.com/office/officeart/2005/8/layout/radial1" loCatId="cycle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FA90893-31D3-4873-8CE3-AAEE8BC98654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sz="80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8050387-D7E0-4EA0-A033-59755586DFC3}" type="parTrans" cxnId="{8AB49C79-238A-4773-BA96-581501DB5191}">
      <dgm:prSet/>
      <dgm:spPr/>
      <dgm:t>
        <a:bodyPr/>
        <a:lstStyle/>
        <a:p>
          <a:endParaRPr lang="en-US"/>
        </a:p>
      </dgm:t>
    </dgm:pt>
    <dgm:pt modelId="{D406A7E7-1F15-45D9-ADEE-82858EA1B02B}" type="sibTrans" cxnId="{8AB49C79-238A-4773-BA96-581501DB5191}">
      <dgm:prSet/>
      <dgm:spPr/>
      <dgm:t>
        <a:bodyPr/>
        <a:lstStyle/>
        <a:p>
          <a:endParaRPr lang="en-US"/>
        </a:p>
      </dgm:t>
    </dgm:pt>
    <dgm:pt modelId="{40DC4609-2D76-4CA4-95D5-CFF28AC4DAC4}">
      <dgm:prSet phldrT="[Text]" custT="1"/>
      <dgm:spPr/>
      <dgm:t>
        <a:bodyPr/>
        <a:lstStyle/>
        <a:p>
          <a:r>
            <a:rPr lang="en-US" sz="3200" b="1" dirty="0">
              <a:latin typeface="NikoshBAN" panose="02000000000000000000" pitchFamily="2" charset="0"/>
              <a:cs typeface="NikoshBAN" panose="02000000000000000000" pitchFamily="2" charset="0"/>
            </a:rPr>
            <a:t>আহসান হাবীব</a:t>
          </a:r>
        </a:p>
      </dgm:t>
    </dgm:pt>
    <dgm:pt modelId="{DAC1E197-302E-46A2-8BB8-019E996D6D46}" type="parTrans" cxnId="{325D617F-5C5E-4391-8973-A4F50BF94A16}">
      <dgm:prSet custT="1"/>
      <dgm:spPr/>
      <dgm:t>
        <a:bodyPr/>
        <a:lstStyle/>
        <a:p>
          <a:endParaRPr lang="en-US" sz="8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FA97009-FBFB-43C1-86DD-778ACE8ADBFF}" type="sibTrans" cxnId="{325D617F-5C5E-4391-8973-A4F50BF94A16}">
      <dgm:prSet/>
      <dgm:spPr/>
      <dgm:t>
        <a:bodyPr/>
        <a:lstStyle/>
        <a:p>
          <a:endParaRPr lang="en-US"/>
        </a:p>
      </dgm:t>
    </dgm:pt>
    <dgm:pt modelId="{925D6568-33B0-4B5D-BF8D-B23E694C122F}">
      <dgm:prSet phldrT="[Text]" custT="1"/>
      <dgm:spPr/>
      <dgm:t>
        <a:bodyPr/>
        <a:lstStyle/>
        <a:p>
          <a:r>
            <a:rPr lang="en-US" sz="2000" b="1" dirty="0">
              <a:latin typeface="NikoshBAN" panose="02000000000000000000" pitchFamily="2" charset="0"/>
              <a:cs typeface="NikoshBAN" panose="02000000000000000000" pitchFamily="2" charset="0"/>
            </a:rPr>
            <a:t>			 </a:t>
          </a:r>
          <a:r>
            <a:rPr lang="bn-IN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জন্মস্থান</a:t>
          </a:r>
          <a:r>
            <a:rPr lang="bn-BD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পিরোজপুর</a:t>
          </a:r>
          <a:endParaRPr lang="en-US" sz="44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endParaRPr lang="en-US" sz="20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37ECA07-EC33-41D9-9218-6C5C57C8BAAC}" type="parTrans" cxnId="{6E64F3F5-5436-4C35-B342-3723E08DFE7D}">
      <dgm:prSet custT="1"/>
      <dgm:spPr/>
      <dgm:t>
        <a:bodyPr/>
        <a:lstStyle/>
        <a:p>
          <a:endParaRPr lang="en-US" sz="8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4D0EE09-E944-4049-84C9-5DBE37610F23}" type="sibTrans" cxnId="{6E64F3F5-5436-4C35-B342-3723E08DFE7D}">
      <dgm:prSet/>
      <dgm:spPr/>
      <dgm:t>
        <a:bodyPr/>
        <a:lstStyle/>
        <a:p>
          <a:endParaRPr lang="en-US"/>
        </a:p>
      </dgm:t>
    </dgm:pt>
    <dgm:pt modelId="{8D1956E5-DCD2-48D6-A2F5-55206D15E75B}">
      <dgm:prSet phldrT="[Text]" custT="1"/>
      <dgm:spPr/>
      <dgm:t>
        <a:bodyPr/>
        <a:lstStyle/>
        <a:p>
          <a:r>
            <a:rPr lang="bn-IN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পেশা</a:t>
          </a:r>
        </a:p>
        <a:p>
          <a:r>
            <a:rPr lang="bn-IN" sz="3200" b="1" dirty="0">
              <a:latin typeface="NikoshBAN" panose="02000000000000000000" pitchFamily="2" charset="0"/>
              <a:cs typeface="NikoshBAN" panose="02000000000000000000" pitchFamily="2" charset="0"/>
            </a:rPr>
            <a:t>সাংবাদিক</a:t>
          </a:r>
          <a:r>
            <a:rPr lang="bn-BD" sz="3200" b="1" dirty="0">
              <a:latin typeface="NikoshBAN" panose="02000000000000000000" pitchFamily="2" charset="0"/>
              <a:cs typeface="NikoshBAN" panose="02000000000000000000" pitchFamily="2" charset="0"/>
            </a:rPr>
            <a:t>তা</a:t>
          </a:r>
          <a:endParaRPr lang="en-US" sz="32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A838E96-3E29-4B5B-95C5-9DDA90AC7FB4}" type="parTrans" cxnId="{7E1788BD-2C10-44C4-8EE3-A7F2A8963D2C}">
      <dgm:prSet custT="1"/>
      <dgm:spPr/>
      <dgm:t>
        <a:bodyPr/>
        <a:lstStyle/>
        <a:p>
          <a:endParaRPr lang="en-US" sz="8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179ECD5-0DBC-4055-84B2-5D2F3A51ACBB}" type="sibTrans" cxnId="{7E1788BD-2C10-44C4-8EE3-A7F2A8963D2C}">
      <dgm:prSet/>
      <dgm:spPr/>
      <dgm:t>
        <a:bodyPr/>
        <a:lstStyle/>
        <a:p>
          <a:endParaRPr lang="en-US"/>
        </a:p>
      </dgm:t>
    </dgm:pt>
    <dgm:pt modelId="{C25D2175-BBF4-479A-900F-6D9BAD1D318E}">
      <dgm:prSet phldrT="[Text]" custT="1"/>
      <dgm:spPr/>
      <dgm:t>
        <a:bodyPr/>
        <a:lstStyle/>
        <a:p>
          <a:r>
            <a:rPr lang="bn-BD" sz="3200" b="1" dirty="0">
              <a:latin typeface="NikoshBAN" panose="02000000000000000000" pitchFamily="2" charset="0"/>
              <a:cs typeface="NikoshBAN" panose="02000000000000000000" pitchFamily="2" charset="0"/>
            </a:rPr>
            <a:t>বই বৃস্টিপড়ে টাপুর টুপুর </a:t>
          </a:r>
          <a:endParaRPr lang="en-US" sz="32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789A514-0C5E-4567-A342-7E2FB433C2A1}" type="parTrans" cxnId="{13FF87E3-90D0-4CFB-90B7-9DA1210498D2}">
      <dgm:prSet custT="1"/>
      <dgm:spPr/>
      <dgm:t>
        <a:bodyPr/>
        <a:lstStyle/>
        <a:p>
          <a:endParaRPr lang="en-US" sz="8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49CFF1A-EFE4-4539-B17E-0D98269B621B}" type="sibTrans" cxnId="{13FF87E3-90D0-4CFB-90B7-9DA1210498D2}">
      <dgm:prSet/>
      <dgm:spPr/>
      <dgm:t>
        <a:bodyPr/>
        <a:lstStyle/>
        <a:p>
          <a:endParaRPr lang="en-US"/>
        </a:p>
      </dgm:t>
    </dgm:pt>
    <dgm:pt modelId="{2508F08D-0433-4D1E-9BB2-A40C373DC832}">
      <dgm:prSet phldrT="[Text]" custT="1"/>
      <dgm:spPr/>
      <dgm:t>
        <a:bodyPr/>
        <a:lstStyle/>
        <a:p>
          <a:r>
            <a:rPr lang="bn-BD" sz="4000" b="1" dirty="0">
              <a:latin typeface="NikoshBAN" panose="02000000000000000000" pitchFamily="2" charset="0"/>
              <a:cs typeface="NikoshBAN" panose="02000000000000000000" pitchFamily="2" charset="0"/>
            </a:rPr>
            <a:t>জন্ম ১৯১৭</a:t>
          </a:r>
          <a:endParaRPr lang="en-US" sz="40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534A7BD-E9D6-43EA-9A94-576B057EDA2F}" type="parTrans" cxnId="{3A6A7D2F-7A51-4DE4-A17B-48A70F76C4A4}">
      <dgm:prSet custT="1"/>
      <dgm:spPr/>
      <dgm:t>
        <a:bodyPr/>
        <a:lstStyle/>
        <a:p>
          <a:endParaRPr lang="en-US" sz="8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F8FC7EC-5AE5-4C8F-8CF0-C09C9035614F}" type="sibTrans" cxnId="{3A6A7D2F-7A51-4DE4-A17B-48A70F76C4A4}">
      <dgm:prSet/>
      <dgm:spPr/>
      <dgm:t>
        <a:bodyPr/>
        <a:lstStyle/>
        <a:p>
          <a:endParaRPr lang="en-US"/>
        </a:p>
      </dgm:t>
    </dgm:pt>
    <dgm:pt modelId="{3801AACE-BD58-42E8-A17F-D9E0C4DD227B}">
      <dgm:prSet custT="1"/>
      <dgm:spPr/>
      <dgm:t>
        <a:bodyPr/>
        <a:lstStyle/>
        <a:p>
          <a:r>
            <a:rPr lang="bn-IN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</a:t>
          </a:r>
          <a:r>
            <a:rPr lang="bn-BD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১৯৮৫</a:t>
          </a:r>
          <a:endParaRPr lang="bn-IN" sz="40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3A5C819-5207-4763-B8D9-377112BCAA20}" type="parTrans" cxnId="{F492E5A2-C87A-4C55-992D-61AFA1382B92}">
      <dgm:prSet custT="1"/>
      <dgm:spPr/>
      <dgm:t>
        <a:bodyPr/>
        <a:lstStyle/>
        <a:p>
          <a:endParaRPr lang="en-US" sz="8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8BB4BEA-96F4-48F5-B0E6-F933E135AB40}" type="sibTrans" cxnId="{F492E5A2-C87A-4C55-992D-61AFA1382B92}">
      <dgm:prSet/>
      <dgm:spPr/>
      <dgm:t>
        <a:bodyPr/>
        <a:lstStyle/>
        <a:p>
          <a:endParaRPr lang="en-US"/>
        </a:p>
      </dgm:t>
    </dgm:pt>
    <dgm:pt modelId="{A200F318-E8EB-4020-9FB6-0A47E805463F}" type="pres">
      <dgm:prSet presAssocID="{EBE618E0-FA14-4EDB-9D32-D78BC32E373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256AEF0-1599-4496-8D6E-AE73733F9DBE}" type="pres">
      <dgm:prSet presAssocID="{4FA90893-31D3-4873-8CE3-AAEE8BC98654}" presName="centerShape" presStyleLbl="node0" presStyleIdx="0" presStyleCnt="1" custScaleX="141286" custScaleY="136209" custLinFactNeighborX="-1928" custLinFactNeighborY="-3084"/>
      <dgm:spPr/>
    </dgm:pt>
    <dgm:pt modelId="{6DAA6B09-5FB1-4FFA-BEB9-F58D37195C4B}" type="pres">
      <dgm:prSet presAssocID="{DAC1E197-302E-46A2-8BB8-019E996D6D46}" presName="Name9" presStyleLbl="parChTrans1D2" presStyleIdx="0" presStyleCnt="6"/>
      <dgm:spPr/>
    </dgm:pt>
    <dgm:pt modelId="{B9084C9C-CD51-4653-B7B4-CAE49AE300A2}" type="pres">
      <dgm:prSet presAssocID="{DAC1E197-302E-46A2-8BB8-019E996D6D46}" presName="connTx" presStyleLbl="parChTrans1D2" presStyleIdx="0" presStyleCnt="6"/>
      <dgm:spPr/>
    </dgm:pt>
    <dgm:pt modelId="{77FF7382-F49B-4B10-8F5E-2F7E8D717B46}" type="pres">
      <dgm:prSet presAssocID="{40DC4609-2D76-4CA4-95D5-CFF28AC4DAC4}" presName="node" presStyleLbl="node1" presStyleIdx="0" presStyleCnt="6" custScaleX="118956" custScaleY="95251">
        <dgm:presLayoutVars>
          <dgm:bulletEnabled val="1"/>
        </dgm:presLayoutVars>
      </dgm:prSet>
      <dgm:spPr/>
    </dgm:pt>
    <dgm:pt modelId="{A58EC398-50EF-4AF0-A51E-2E8E027406FA}" type="pres">
      <dgm:prSet presAssocID="{B37ECA07-EC33-41D9-9218-6C5C57C8BAAC}" presName="Name9" presStyleLbl="parChTrans1D2" presStyleIdx="1" presStyleCnt="6"/>
      <dgm:spPr/>
    </dgm:pt>
    <dgm:pt modelId="{C8EB2EF4-E676-40E6-BAF7-8E904B3DC57D}" type="pres">
      <dgm:prSet presAssocID="{B37ECA07-EC33-41D9-9218-6C5C57C8BAAC}" presName="connTx" presStyleLbl="parChTrans1D2" presStyleIdx="1" presStyleCnt="6"/>
      <dgm:spPr/>
    </dgm:pt>
    <dgm:pt modelId="{385CEBE1-1EFF-4FA4-859C-9C417877491E}" type="pres">
      <dgm:prSet presAssocID="{925D6568-33B0-4B5D-BF8D-B23E694C122F}" presName="node" presStyleLbl="node1" presStyleIdx="1" presStyleCnt="6" custScaleX="129144" custScaleY="130238" custRadScaleRad="113110" custRadScaleInc="12551">
        <dgm:presLayoutVars>
          <dgm:bulletEnabled val="1"/>
        </dgm:presLayoutVars>
      </dgm:prSet>
      <dgm:spPr/>
    </dgm:pt>
    <dgm:pt modelId="{3A1648EF-44D2-4071-84A4-EC7609534BFA}" type="pres">
      <dgm:prSet presAssocID="{3A838E96-3E29-4B5B-95C5-9DDA90AC7FB4}" presName="Name9" presStyleLbl="parChTrans1D2" presStyleIdx="2" presStyleCnt="6"/>
      <dgm:spPr/>
    </dgm:pt>
    <dgm:pt modelId="{58CCA6F3-F9B8-492A-96B0-2449AE5E391A}" type="pres">
      <dgm:prSet presAssocID="{3A838E96-3E29-4B5B-95C5-9DDA90AC7FB4}" presName="connTx" presStyleLbl="parChTrans1D2" presStyleIdx="2" presStyleCnt="6"/>
      <dgm:spPr/>
    </dgm:pt>
    <dgm:pt modelId="{4DC890F7-9F0D-4AF6-B6B2-3BB1CA7FCF6B}" type="pres">
      <dgm:prSet presAssocID="{8D1956E5-DCD2-48D6-A2F5-55206D15E75B}" presName="node" presStyleLbl="node1" presStyleIdx="2" presStyleCnt="6" custScaleX="113619" custScaleY="113231">
        <dgm:presLayoutVars>
          <dgm:bulletEnabled val="1"/>
        </dgm:presLayoutVars>
      </dgm:prSet>
      <dgm:spPr/>
    </dgm:pt>
    <dgm:pt modelId="{4B1BB7AC-4A61-4D65-AACA-9C01187188EF}" type="pres">
      <dgm:prSet presAssocID="{F789A514-0C5E-4567-A342-7E2FB433C2A1}" presName="Name9" presStyleLbl="parChTrans1D2" presStyleIdx="3" presStyleCnt="6"/>
      <dgm:spPr/>
    </dgm:pt>
    <dgm:pt modelId="{7FEAC7FE-2094-4074-801B-3F18FEC82FD9}" type="pres">
      <dgm:prSet presAssocID="{F789A514-0C5E-4567-A342-7E2FB433C2A1}" presName="connTx" presStyleLbl="parChTrans1D2" presStyleIdx="3" presStyleCnt="6"/>
      <dgm:spPr/>
    </dgm:pt>
    <dgm:pt modelId="{D5E2BF2D-E09C-4F64-B9BF-C9C1B7D13C52}" type="pres">
      <dgm:prSet presAssocID="{C25D2175-BBF4-479A-900F-6D9BAD1D318E}" presName="node" presStyleLbl="node1" presStyleIdx="3" presStyleCnt="6" custScaleX="118025" custScaleY="114232">
        <dgm:presLayoutVars>
          <dgm:bulletEnabled val="1"/>
        </dgm:presLayoutVars>
      </dgm:prSet>
      <dgm:spPr/>
    </dgm:pt>
    <dgm:pt modelId="{64696318-D13D-498F-8BF7-981DA743A887}" type="pres">
      <dgm:prSet presAssocID="{C3A5C819-5207-4763-B8D9-377112BCAA20}" presName="Name9" presStyleLbl="parChTrans1D2" presStyleIdx="4" presStyleCnt="6"/>
      <dgm:spPr/>
    </dgm:pt>
    <dgm:pt modelId="{A8C8EEB0-11F7-4006-9B4B-5C6D63AA4DD2}" type="pres">
      <dgm:prSet presAssocID="{C3A5C819-5207-4763-B8D9-377112BCAA20}" presName="connTx" presStyleLbl="parChTrans1D2" presStyleIdx="4" presStyleCnt="6"/>
      <dgm:spPr/>
    </dgm:pt>
    <dgm:pt modelId="{01DB8713-5A7B-4169-8779-F2E16325D85B}" type="pres">
      <dgm:prSet presAssocID="{3801AACE-BD58-42E8-A17F-D9E0C4DD227B}" presName="node" presStyleLbl="node1" presStyleIdx="4" presStyleCnt="6" custScaleX="123932" custScaleY="111851">
        <dgm:presLayoutVars>
          <dgm:bulletEnabled val="1"/>
        </dgm:presLayoutVars>
      </dgm:prSet>
      <dgm:spPr/>
    </dgm:pt>
    <dgm:pt modelId="{55DC8CA1-1D93-416F-8FF4-EB3D90C80C6E}" type="pres">
      <dgm:prSet presAssocID="{6534A7BD-E9D6-43EA-9A94-576B057EDA2F}" presName="Name9" presStyleLbl="parChTrans1D2" presStyleIdx="5" presStyleCnt="6"/>
      <dgm:spPr/>
    </dgm:pt>
    <dgm:pt modelId="{15125629-3C0A-4D2A-90D1-F4BC8F636616}" type="pres">
      <dgm:prSet presAssocID="{6534A7BD-E9D6-43EA-9A94-576B057EDA2F}" presName="connTx" presStyleLbl="parChTrans1D2" presStyleIdx="5" presStyleCnt="6"/>
      <dgm:spPr/>
    </dgm:pt>
    <dgm:pt modelId="{61E39E5A-4B6E-4031-B39B-594887974CF9}" type="pres">
      <dgm:prSet presAssocID="{2508F08D-0433-4D1E-9BB2-A40C373DC832}" presName="node" presStyleLbl="node1" presStyleIdx="5" presStyleCnt="6" custScaleX="126211" custScaleY="105827" custRadScaleRad="120489" custRadScaleInc="-426">
        <dgm:presLayoutVars>
          <dgm:bulletEnabled val="1"/>
        </dgm:presLayoutVars>
      </dgm:prSet>
      <dgm:spPr/>
    </dgm:pt>
  </dgm:ptLst>
  <dgm:cxnLst>
    <dgm:cxn modelId="{83FAB80F-6DAA-42CE-AF84-3748F65CE587}" type="presOf" srcId="{3A838E96-3E29-4B5B-95C5-9DDA90AC7FB4}" destId="{58CCA6F3-F9B8-492A-96B0-2449AE5E391A}" srcOrd="1" destOrd="0" presId="urn:microsoft.com/office/officeart/2005/8/layout/radial1"/>
    <dgm:cxn modelId="{E9DC0B1A-E546-465B-86A8-5D57736E674F}" type="presOf" srcId="{4FA90893-31D3-4873-8CE3-AAEE8BC98654}" destId="{6256AEF0-1599-4496-8D6E-AE73733F9DBE}" srcOrd="0" destOrd="0" presId="urn:microsoft.com/office/officeart/2005/8/layout/radial1"/>
    <dgm:cxn modelId="{EDC42E20-242F-41DA-AE44-9AE592529DBE}" type="presOf" srcId="{C3A5C819-5207-4763-B8D9-377112BCAA20}" destId="{A8C8EEB0-11F7-4006-9B4B-5C6D63AA4DD2}" srcOrd="1" destOrd="0" presId="urn:microsoft.com/office/officeart/2005/8/layout/radial1"/>
    <dgm:cxn modelId="{3A6A7D2F-7A51-4DE4-A17B-48A70F76C4A4}" srcId="{4FA90893-31D3-4873-8CE3-AAEE8BC98654}" destId="{2508F08D-0433-4D1E-9BB2-A40C373DC832}" srcOrd="5" destOrd="0" parTransId="{6534A7BD-E9D6-43EA-9A94-576B057EDA2F}" sibTransId="{3F8FC7EC-5AE5-4C8F-8CF0-C09C9035614F}"/>
    <dgm:cxn modelId="{46D99B33-8B22-4ED8-93C0-0B67A2C2A528}" type="presOf" srcId="{EBE618E0-FA14-4EDB-9D32-D78BC32E3732}" destId="{A200F318-E8EB-4020-9FB6-0A47E805463F}" srcOrd="0" destOrd="0" presId="urn:microsoft.com/office/officeart/2005/8/layout/radial1"/>
    <dgm:cxn modelId="{D5D72F36-38D3-4884-86B7-529A892CD575}" type="presOf" srcId="{6534A7BD-E9D6-43EA-9A94-576B057EDA2F}" destId="{15125629-3C0A-4D2A-90D1-F4BC8F636616}" srcOrd="1" destOrd="0" presId="urn:microsoft.com/office/officeart/2005/8/layout/radial1"/>
    <dgm:cxn modelId="{3BDAB25F-35A1-4BDD-B551-CFCEFD2532F4}" type="presOf" srcId="{C25D2175-BBF4-479A-900F-6D9BAD1D318E}" destId="{D5E2BF2D-E09C-4F64-B9BF-C9C1B7D13C52}" srcOrd="0" destOrd="0" presId="urn:microsoft.com/office/officeart/2005/8/layout/radial1"/>
    <dgm:cxn modelId="{DFFDA14D-8D35-45B7-97B4-49E0E0DDE119}" type="presOf" srcId="{B37ECA07-EC33-41D9-9218-6C5C57C8BAAC}" destId="{C8EB2EF4-E676-40E6-BAF7-8E904B3DC57D}" srcOrd="1" destOrd="0" presId="urn:microsoft.com/office/officeart/2005/8/layout/radial1"/>
    <dgm:cxn modelId="{7D30D655-B222-4E38-A1F5-FEB995E171C4}" type="presOf" srcId="{C3A5C819-5207-4763-B8D9-377112BCAA20}" destId="{64696318-D13D-498F-8BF7-981DA743A887}" srcOrd="0" destOrd="0" presId="urn:microsoft.com/office/officeart/2005/8/layout/radial1"/>
    <dgm:cxn modelId="{3B121857-FDBF-4BCB-B0BA-AD5FAD26136D}" type="presOf" srcId="{DAC1E197-302E-46A2-8BB8-019E996D6D46}" destId="{6DAA6B09-5FB1-4FFA-BEB9-F58D37195C4B}" srcOrd="0" destOrd="0" presId="urn:microsoft.com/office/officeart/2005/8/layout/radial1"/>
    <dgm:cxn modelId="{8AB49C79-238A-4773-BA96-581501DB5191}" srcId="{EBE618E0-FA14-4EDB-9D32-D78BC32E3732}" destId="{4FA90893-31D3-4873-8CE3-AAEE8BC98654}" srcOrd="0" destOrd="0" parTransId="{F8050387-D7E0-4EA0-A033-59755586DFC3}" sibTransId="{D406A7E7-1F15-45D9-ADEE-82858EA1B02B}"/>
    <dgm:cxn modelId="{325D617F-5C5E-4391-8973-A4F50BF94A16}" srcId="{4FA90893-31D3-4873-8CE3-AAEE8BC98654}" destId="{40DC4609-2D76-4CA4-95D5-CFF28AC4DAC4}" srcOrd="0" destOrd="0" parTransId="{DAC1E197-302E-46A2-8BB8-019E996D6D46}" sibTransId="{4FA97009-FBFB-43C1-86DD-778ACE8ADBFF}"/>
    <dgm:cxn modelId="{71090F80-2072-488B-8FC1-AE8FC05CAB81}" type="presOf" srcId="{925D6568-33B0-4B5D-BF8D-B23E694C122F}" destId="{385CEBE1-1EFF-4FA4-859C-9C417877491E}" srcOrd="0" destOrd="0" presId="urn:microsoft.com/office/officeart/2005/8/layout/radial1"/>
    <dgm:cxn modelId="{EDF82089-17B7-4CF8-B27C-6C9B802B7510}" type="presOf" srcId="{2508F08D-0433-4D1E-9BB2-A40C373DC832}" destId="{61E39E5A-4B6E-4031-B39B-594887974CF9}" srcOrd="0" destOrd="0" presId="urn:microsoft.com/office/officeart/2005/8/layout/radial1"/>
    <dgm:cxn modelId="{5B285592-462E-458A-B797-2AD36FD3B2D4}" type="presOf" srcId="{B37ECA07-EC33-41D9-9218-6C5C57C8BAAC}" destId="{A58EC398-50EF-4AF0-A51E-2E8E027406FA}" srcOrd="0" destOrd="0" presId="urn:microsoft.com/office/officeart/2005/8/layout/radial1"/>
    <dgm:cxn modelId="{C57B919A-43AA-4F0D-B9FF-8B926797F7BD}" type="presOf" srcId="{3A838E96-3E29-4B5B-95C5-9DDA90AC7FB4}" destId="{3A1648EF-44D2-4071-84A4-EC7609534BFA}" srcOrd="0" destOrd="0" presId="urn:microsoft.com/office/officeart/2005/8/layout/radial1"/>
    <dgm:cxn modelId="{F492E5A2-C87A-4C55-992D-61AFA1382B92}" srcId="{4FA90893-31D3-4873-8CE3-AAEE8BC98654}" destId="{3801AACE-BD58-42E8-A17F-D9E0C4DD227B}" srcOrd="4" destOrd="0" parTransId="{C3A5C819-5207-4763-B8D9-377112BCAA20}" sibTransId="{18BB4BEA-96F4-48F5-B0E6-F933E135AB40}"/>
    <dgm:cxn modelId="{339F89B9-DF8E-48F0-9BA0-5A85A3A714B4}" type="presOf" srcId="{6534A7BD-E9D6-43EA-9A94-576B057EDA2F}" destId="{55DC8CA1-1D93-416F-8FF4-EB3D90C80C6E}" srcOrd="0" destOrd="0" presId="urn:microsoft.com/office/officeart/2005/8/layout/radial1"/>
    <dgm:cxn modelId="{7E1788BD-2C10-44C4-8EE3-A7F2A8963D2C}" srcId="{4FA90893-31D3-4873-8CE3-AAEE8BC98654}" destId="{8D1956E5-DCD2-48D6-A2F5-55206D15E75B}" srcOrd="2" destOrd="0" parTransId="{3A838E96-3E29-4B5B-95C5-9DDA90AC7FB4}" sibTransId="{C179ECD5-0DBC-4055-84B2-5D2F3A51ACBB}"/>
    <dgm:cxn modelId="{469E41D5-F333-4F49-81FC-C0234233DD6F}" type="presOf" srcId="{F789A514-0C5E-4567-A342-7E2FB433C2A1}" destId="{7FEAC7FE-2094-4074-801B-3F18FEC82FD9}" srcOrd="1" destOrd="0" presId="urn:microsoft.com/office/officeart/2005/8/layout/radial1"/>
    <dgm:cxn modelId="{6363CADB-EACA-4899-BFC7-628D3DBA9C13}" type="presOf" srcId="{8D1956E5-DCD2-48D6-A2F5-55206D15E75B}" destId="{4DC890F7-9F0D-4AF6-B6B2-3BB1CA7FCF6B}" srcOrd="0" destOrd="0" presId="urn:microsoft.com/office/officeart/2005/8/layout/radial1"/>
    <dgm:cxn modelId="{13FF87E3-90D0-4CFB-90B7-9DA1210498D2}" srcId="{4FA90893-31D3-4873-8CE3-AAEE8BC98654}" destId="{C25D2175-BBF4-479A-900F-6D9BAD1D318E}" srcOrd="3" destOrd="0" parTransId="{F789A514-0C5E-4567-A342-7E2FB433C2A1}" sibTransId="{749CFF1A-EFE4-4539-B17E-0D98269B621B}"/>
    <dgm:cxn modelId="{BB707BE7-E589-44FC-8CF4-AF9C9C60CDEA}" type="presOf" srcId="{DAC1E197-302E-46A2-8BB8-019E996D6D46}" destId="{B9084C9C-CD51-4653-B7B4-CAE49AE300A2}" srcOrd="1" destOrd="0" presId="urn:microsoft.com/office/officeart/2005/8/layout/radial1"/>
    <dgm:cxn modelId="{FAF779EB-FEF9-48C3-BCCF-09888BB1BAE5}" type="presOf" srcId="{F789A514-0C5E-4567-A342-7E2FB433C2A1}" destId="{4B1BB7AC-4A61-4D65-AACA-9C01187188EF}" srcOrd="0" destOrd="0" presId="urn:microsoft.com/office/officeart/2005/8/layout/radial1"/>
    <dgm:cxn modelId="{BC1252EF-53F5-467E-A9B8-47890293E618}" type="presOf" srcId="{3801AACE-BD58-42E8-A17F-D9E0C4DD227B}" destId="{01DB8713-5A7B-4169-8779-F2E16325D85B}" srcOrd="0" destOrd="0" presId="urn:microsoft.com/office/officeart/2005/8/layout/radial1"/>
    <dgm:cxn modelId="{29418AEF-869F-4399-BAF9-A091B3BC3349}" type="presOf" srcId="{40DC4609-2D76-4CA4-95D5-CFF28AC4DAC4}" destId="{77FF7382-F49B-4B10-8F5E-2F7E8D717B46}" srcOrd="0" destOrd="0" presId="urn:microsoft.com/office/officeart/2005/8/layout/radial1"/>
    <dgm:cxn modelId="{6E64F3F5-5436-4C35-B342-3723E08DFE7D}" srcId="{4FA90893-31D3-4873-8CE3-AAEE8BC98654}" destId="{925D6568-33B0-4B5D-BF8D-B23E694C122F}" srcOrd="1" destOrd="0" parTransId="{B37ECA07-EC33-41D9-9218-6C5C57C8BAAC}" sibTransId="{A4D0EE09-E944-4049-84C9-5DBE37610F23}"/>
    <dgm:cxn modelId="{EA5DD6B4-C676-44D1-B94E-A1D5C32358AD}" type="presParOf" srcId="{A200F318-E8EB-4020-9FB6-0A47E805463F}" destId="{6256AEF0-1599-4496-8D6E-AE73733F9DBE}" srcOrd="0" destOrd="0" presId="urn:microsoft.com/office/officeart/2005/8/layout/radial1"/>
    <dgm:cxn modelId="{F680354D-1985-4E72-8F21-9D44061B5C0D}" type="presParOf" srcId="{A200F318-E8EB-4020-9FB6-0A47E805463F}" destId="{6DAA6B09-5FB1-4FFA-BEB9-F58D37195C4B}" srcOrd="1" destOrd="0" presId="urn:microsoft.com/office/officeart/2005/8/layout/radial1"/>
    <dgm:cxn modelId="{0C065E57-43E4-4CE5-97EB-C45E48F28BCB}" type="presParOf" srcId="{6DAA6B09-5FB1-4FFA-BEB9-F58D37195C4B}" destId="{B9084C9C-CD51-4653-B7B4-CAE49AE300A2}" srcOrd="0" destOrd="0" presId="urn:microsoft.com/office/officeart/2005/8/layout/radial1"/>
    <dgm:cxn modelId="{C4561CE0-2E8D-4A58-A3A1-2E12D3520CED}" type="presParOf" srcId="{A200F318-E8EB-4020-9FB6-0A47E805463F}" destId="{77FF7382-F49B-4B10-8F5E-2F7E8D717B46}" srcOrd="2" destOrd="0" presId="urn:microsoft.com/office/officeart/2005/8/layout/radial1"/>
    <dgm:cxn modelId="{6BC6E317-E7A0-487B-85F1-691755407B63}" type="presParOf" srcId="{A200F318-E8EB-4020-9FB6-0A47E805463F}" destId="{A58EC398-50EF-4AF0-A51E-2E8E027406FA}" srcOrd="3" destOrd="0" presId="urn:microsoft.com/office/officeart/2005/8/layout/radial1"/>
    <dgm:cxn modelId="{FA2B5755-C72F-42CF-868D-135D88196F89}" type="presParOf" srcId="{A58EC398-50EF-4AF0-A51E-2E8E027406FA}" destId="{C8EB2EF4-E676-40E6-BAF7-8E904B3DC57D}" srcOrd="0" destOrd="0" presId="urn:microsoft.com/office/officeart/2005/8/layout/radial1"/>
    <dgm:cxn modelId="{72C312AE-007C-40EC-98FA-3EB159333091}" type="presParOf" srcId="{A200F318-E8EB-4020-9FB6-0A47E805463F}" destId="{385CEBE1-1EFF-4FA4-859C-9C417877491E}" srcOrd="4" destOrd="0" presId="urn:microsoft.com/office/officeart/2005/8/layout/radial1"/>
    <dgm:cxn modelId="{34EC92C7-A30E-4F78-BCBD-666E885F5ED2}" type="presParOf" srcId="{A200F318-E8EB-4020-9FB6-0A47E805463F}" destId="{3A1648EF-44D2-4071-84A4-EC7609534BFA}" srcOrd="5" destOrd="0" presId="urn:microsoft.com/office/officeart/2005/8/layout/radial1"/>
    <dgm:cxn modelId="{B9FAE7ED-F796-405E-BB49-D14E8D36FB74}" type="presParOf" srcId="{3A1648EF-44D2-4071-84A4-EC7609534BFA}" destId="{58CCA6F3-F9B8-492A-96B0-2449AE5E391A}" srcOrd="0" destOrd="0" presId="urn:microsoft.com/office/officeart/2005/8/layout/radial1"/>
    <dgm:cxn modelId="{B7C79C63-CDDE-434F-841F-55B83060C61C}" type="presParOf" srcId="{A200F318-E8EB-4020-9FB6-0A47E805463F}" destId="{4DC890F7-9F0D-4AF6-B6B2-3BB1CA7FCF6B}" srcOrd="6" destOrd="0" presId="urn:microsoft.com/office/officeart/2005/8/layout/radial1"/>
    <dgm:cxn modelId="{C264FBE7-E8AE-4489-86EB-00EFB16D8CF7}" type="presParOf" srcId="{A200F318-E8EB-4020-9FB6-0A47E805463F}" destId="{4B1BB7AC-4A61-4D65-AACA-9C01187188EF}" srcOrd="7" destOrd="0" presId="urn:microsoft.com/office/officeart/2005/8/layout/radial1"/>
    <dgm:cxn modelId="{0EE5279D-95E8-4B2F-AF26-E77A30B860BB}" type="presParOf" srcId="{4B1BB7AC-4A61-4D65-AACA-9C01187188EF}" destId="{7FEAC7FE-2094-4074-801B-3F18FEC82FD9}" srcOrd="0" destOrd="0" presId="urn:microsoft.com/office/officeart/2005/8/layout/radial1"/>
    <dgm:cxn modelId="{C0ECA362-62F1-4054-9705-87143216B14D}" type="presParOf" srcId="{A200F318-E8EB-4020-9FB6-0A47E805463F}" destId="{D5E2BF2D-E09C-4F64-B9BF-C9C1B7D13C52}" srcOrd="8" destOrd="0" presId="urn:microsoft.com/office/officeart/2005/8/layout/radial1"/>
    <dgm:cxn modelId="{03DBBE2E-CCD5-4822-BC12-70808514C1FA}" type="presParOf" srcId="{A200F318-E8EB-4020-9FB6-0A47E805463F}" destId="{64696318-D13D-498F-8BF7-981DA743A887}" srcOrd="9" destOrd="0" presId="urn:microsoft.com/office/officeart/2005/8/layout/radial1"/>
    <dgm:cxn modelId="{4CE4A2C2-534D-4F6C-A215-025CFA95D92F}" type="presParOf" srcId="{64696318-D13D-498F-8BF7-981DA743A887}" destId="{A8C8EEB0-11F7-4006-9B4B-5C6D63AA4DD2}" srcOrd="0" destOrd="0" presId="urn:microsoft.com/office/officeart/2005/8/layout/radial1"/>
    <dgm:cxn modelId="{EA0A883E-404A-4A87-8261-1A9E437B5BD1}" type="presParOf" srcId="{A200F318-E8EB-4020-9FB6-0A47E805463F}" destId="{01DB8713-5A7B-4169-8779-F2E16325D85B}" srcOrd="10" destOrd="0" presId="urn:microsoft.com/office/officeart/2005/8/layout/radial1"/>
    <dgm:cxn modelId="{36C5AEEF-5E54-48B2-A0F0-5286373CE070}" type="presParOf" srcId="{A200F318-E8EB-4020-9FB6-0A47E805463F}" destId="{55DC8CA1-1D93-416F-8FF4-EB3D90C80C6E}" srcOrd="11" destOrd="0" presId="urn:microsoft.com/office/officeart/2005/8/layout/radial1"/>
    <dgm:cxn modelId="{E36A31F4-20EC-4E60-BDC8-4DB8AD75A70C}" type="presParOf" srcId="{55DC8CA1-1D93-416F-8FF4-EB3D90C80C6E}" destId="{15125629-3C0A-4D2A-90D1-F4BC8F636616}" srcOrd="0" destOrd="0" presId="urn:microsoft.com/office/officeart/2005/8/layout/radial1"/>
    <dgm:cxn modelId="{6F415A70-3393-45F1-9095-DACC71524A81}" type="presParOf" srcId="{A200F318-E8EB-4020-9FB6-0A47E805463F}" destId="{61E39E5A-4B6E-4031-B39B-594887974CF9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56AEF0-1599-4496-8D6E-AE73733F9DBE}">
      <dsp:nvSpPr>
        <dsp:cNvPr id="0" name=""/>
        <dsp:cNvSpPr/>
      </dsp:nvSpPr>
      <dsp:spPr>
        <a:xfrm>
          <a:off x="3423173" y="1806760"/>
          <a:ext cx="2532500" cy="244149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94049" y="2164309"/>
        <a:ext cx="1790748" cy="1726398"/>
      </dsp:txXfrm>
    </dsp:sp>
    <dsp:sp modelId="{6DAA6B09-5FB1-4FFA-BEB9-F58D37195C4B}">
      <dsp:nvSpPr>
        <dsp:cNvPr id="0" name=""/>
        <dsp:cNvSpPr/>
      </dsp:nvSpPr>
      <dsp:spPr>
        <a:xfrm rot="16341194">
          <a:off x="4683233" y="1732207"/>
          <a:ext cx="117457" cy="33660"/>
        </a:xfrm>
        <a:custGeom>
          <a:avLst/>
          <a:gdLst/>
          <a:ahLst/>
          <a:cxnLst/>
          <a:rect l="0" t="0" r="0" b="0"/>
          <a:pathLst>
            <a:path>
              <a:moveTo>
                <a:pt x="0" y="16830"/>
              </a:moveTo>
              <a:lnTo>
                <a:pt x="117457" y="16830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b="1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39025" y="1746101"/>
        <a:ext cx="5872" cy="5872"/>
      </dsp:txXfrm>
    </dsp:sp>
    <dsp:sp modelId="{77FF7382-F49B-4B10-8F5E-2F7E8D717B46}">
      <dsp:nvSpPr>
        <dsp:cNvPr id="0" name=""/>
        <dsp:cNvSpPr/>
      </dsp:nvSpPr>
      <dsp:spPr>
        <a:xfrm>
          <a:off x="3713314" y="-16519"/>
          <a:ext cx="2132243" cy="170733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NikoshBAN" panose="02000000000000000000" pitchFamily="2" charset="0"/>
              <a:cs typeface="NikoshBAN" panose="02000000000000000000" pitchFamily="2" charset="0"/>
            </a:rPr>
            <a:t>আহসান হাবীব</a:t>
          </a:r>
        </a:p>
      </dsp:txBody>
      <dsp:txXfrm>
        <a:off x="4025574" y="233515"/>
        <a:ext cx="1507723" cy="1207271"/>
      </dsp:txXfrm>
    </dsp:sp>
    <dsp:sp modelId="{A58EC398-50EF-4AF0-A51E-2E8E027406FA}">
      <dsp:nvSpPr>
        <dsp:cNvPr id="0" name=""/>
        <dsp:cNvSpPr/>
      </dsp:nvSpPr>
      <dsp:spPr>
        <a:xfrm rot="20244169">
          <a:off x="5842568" y="2479802"/>
          <a:ext cx="244757" cy="33660"/>
        </a:xfrm>
        <a:custGeom>
          <a:avLst/>
          <a:gdLst/>
          <a:ahLst/>
          <a:cxnLst/>
          <a:rect l="0" t="0" r="0" b="0"/>
          <a:pathLst>
            <a:path>
              <a:moveTo>
                <a:pt x="0" y="16830"/>
              </a:moveTo>
              <a:lnTo>
                <a:pt x="244757" y="16830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b="1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958828" y="2490513"/>
        <a:ext cx="12237" cy="12237"/>
      </dsp:txXfrm>
    </dsp:sp>
    <dsp:sp modelId="{385CEBE1-1EFF-4FA4-859C-9C417877491E}">
      <dsp:nvSpPr>
        <dsp:cNvPr id="0" name=""/>
        <dsp:cNvSpPr/>
      </dsp:nvSpPr>
      <dsp:spPr>
        <a:xfrm>
          <a:off x="5990396" y="837081"/>
          <a:ext cx="2314859" cy="2334468"/>
        </a:xfrm>
        <a:prstGeom prst="ellipse">
          <a:avLst/>
        </a:prstGeom>
        <a:solidFill>
          <a:schemeClr val="accent4">
            <a:hueOff val="329087"/>
            <a:satOff val="1426"/>
            <a:lumOff val="941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NikoshBAN" panose="02000000000000000000" pitchFamily="2" charset="0"/>
              <a:cs typeface="NikoshBAN" panose="02000000000000000000" pitchFamily="2" charset="0"/>
            </a:rPr>
            <a:t>			 </a:t>
          </a:r>
          <a:r>
            <a:rPr lang="bn-IN" sz="32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জন্মস্থান</a:t>
          </a:r>
          <a:r>
            <a:rPr lang="bn-BD" sz="36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পিরোজপুর</a:t>
          </a:r>
          <a:endParaRPr lang="en-US" sz="44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329399" y="1178956"/>
        <a:ext cx="1636853" cy="1650718"/>
      </dsp:txXfrm>
    </dsp:sp>
    <dsp:sp modelId="{3A1648EF-44D2-4071-84A4-EC7609534BFA}">
      <dsp:nvSpPr>
        <dsp:cNvPr id="0" name=""/>
        <dsp:cNvSpPr/>
      </dsp:nvSpPr>
      <dsp:spPr>
        <a:xfrm rot="1910232">
          <a:off x="5737792" y="3728437"/>
          <a:ext cx="215163" cy="33660"/>
        </a:xfrm>
        <a:custGeom>
          <a:avLst/>
          <a:gdLst/>
          <a:ahLst/>
          <a:cxnLst/>
          <a:rect l="0" t="0" r="0" b="0"/>
          <a:pathLst>
            <a:path>
              <a:moveTo>
                <a:pt x="0" y="16830"/>
              </a:moveTo>
              <a:lnTo>
                <a:pt x="215163" y="16830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b="1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839995" y="3739888"/>
        <a:ext cx="10758" cy="10758"/>
      </dsp:txXfrm>
    </dsp:sp>
    <dsp:sp modelId="{4DC890F7-9F0D-4AF6-B6B2-3BB1CA7FCF6B}">
      <dsp:nvSpPr>
        <dsp:cNvPr id="0" name=""/>
        <dsp:cNvSpPr/>
      </dsp:nvSpPr>
      <dsp:spPr>
        <a:xfrm>
          <a:off x="5782744" y="3323848"/>
          <a:ext cx="2036579" cy="2029624"/>
        </a:xfrm>
        <a:prstGeom prst="ellipse">
          <a:avLst/>
        </a:prstGeom>
        <a:solidFill>
          <a:schemeClr val="accent4">
            <a:hueOff val="658174"/>
            <a:satOff val="2853"/>
            <a:lumOff val="1882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0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পেশা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b="1" kern="1200" dirty="0">
              <a:latin typeface="NikoshBAN" panose="02000000000000000000" pitchFamily="2" charset="0"/>
              <a:cs typeface="NikoshBAN" panose="02000000000000000000" pitchFamily="2" charset="0"/>
            </a:rPr>
            <a:t>সাংবাদিক</a:t>
          </a:r>
          <a:r>
            <a:rPr lang="bn-BD" sz="3200" b="1" kern="1200" dirty="0">
              <a:latin typeface="NikoshBAN" panose="02000000000000000000" pitchFamily="2" charset="0"/>
              <a:cs typeface="NikoshBAN" panose="02000000000000000000" pitchFamily="2" charset="0"/>
            </a:rPr>
            <a:t>তা</a:t>
          </a:r>
          <a:endParaRPr lang="en-US" sz="32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080994" y="3621080"/>
        <a:ext cx="1440079" cy="1435160"/>
      </dsp:txXfrm>
    </dsp:sp>
    <dsp:sp modelId="{4B1BB7AC-4A61-4D65-AACA-9C01187188EF}">
      <dsp:nvSpPr>
        <dsp:cNvPr id="0" name=""/>
        <dsp:cNvSpPr/>
      </dsp:nvSpPr>
      <dsp:spPr>
        <a:xfrm rot="5275197">
          <a:off x="4620341" y="4348264"/>
          <a:ext cx="235325" cy="33660"/>
        </a:xfrm>
        <a:custGeom>
          <a:avLst/>
          <a:gdLst/>
          <a:ahLst/>
          <a:cxnLst/>
          <a:rect l="0" t="0" r="0" b="0"/>
          <a:pathLst>
            <a:path>
              <a:moveTo>
                <a:pt x="0" y="16830"/>
              </a:moveTo>
              <a:lnTo>
                <a:pt x="235325" y="16830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b="1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32121" y="4359211"/>
        <a:ext cx="11766" cy="11766"/>
      </dsp:txXfrm>
    </dsp:sp>
    <dsp:sp modelId="{D5E2BF2D-E09C-4F64-B9BF-C9C1B7D13C52}">
      <dsp:nvSpPr>
        <dsp:cNvPr id="0" name=""/>
        <dsp:cNvSpPr/>
      </dsp:nvSpPr>
      <dsp:spPr>
        <a:xfrm>
          <a:off x="3721658" y="4482047"/>
          <a:ext cx="2115555" cy="2047567"/>
        </a:xfrm>
        <a:prstGeom prst="ellipse">
          <a:avLst/>
        </a:prstGeom>
        <a:solidFill>
          <a:schemeClr val="accent4">
            <a:hueOff val="987261"/>
            <a:satOff val="4279"/>
            <a:lumOff val="2824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b="1" kern="1200" dirty="0">
              <a:latin typeface="NikoshBAN" panose="02000000000000000000" pitchFamily="2" charset="0"/>
              <a:cs typeface="NikoshBAN" panose="02000000000000000000" pitchFamily="2" charset="0"/>
            </a:rPr>
            <a:t>বই বৃস্টিপড়ে টাপুর টুপুর </a:t>
          </a:r>
          <a:endParaRPr lang="en-US" sz="32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31474" y="4781906"/>
        <a:ext cx="1495923" cy="1447849"/>
      </dsp:txXfrm>
    </dsp:sp>
    <dsp:sp modelId="{64696318-D13D-498F-8BF7-981DA743A887}">
      <dsp:nvSpPr>
        <dsp:cNvPr id="0" name=""/>
        <dsp:cNvSpPr/>
      </dsp:nvSpPr>
      <dsp:spPr>
        <a:xfrm rot="8749890">
          <a:off x="3644618" y="3716377"/>
          <a:ext cx="10341" cy="33660"/>
        </a:xfrm>
        <a:custGeom>
          <a:avLst/>
          <a:gdLst/>
          <a:ahLst/>
          <a:cxnLst/>
          <a:rect l="0" t="0" r="0" b="0"/>
          <a:pathLst>
            <a:path>
              <a:moveTo>
                <a:pt x="0" y="16830"/>
              </a:moveTo>
              <a:lnTo>
                <a:pt x="10341" y="16830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b="1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3649530" y="3732949"/>
        <a:ext cx="517" cy="517"/>
      </dsp:txXfrm>
    </dsp:sp>
    <dsp:sp modelId="{01DB8713-5A7B-4169-8779-F2E16325D85B}">
      <dsp:nvSpPr>
        <dsp:cNvPr id="0" name=""/>
        <dsp:cNvSpPr/>
      </dsp:nvSpPr>
      <dsp:spPr>
        <a:xfrm>
          <a:off x="1647119" y="3336216"/>
          <a:ext cx="2221436" cy="2004888"/>
        </a:xfrm>
        <a:prstGeom prst="ellipse">
          <a:avLst/>
        </a:prstGeom>
        <a:solidFill>
          <a:schemeClr val="accent4">
            <a:hueOff val="1316347"/>
            <a:satOff val="5706"/>
            <a:lumOff val="3765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0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</a:t>
          </a:r>
          <a:r>
            <a:rPr lang="bn-BD" sz="40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১৯৮৫</a:t>
          </a:r>
          <a:endParaRPr lang="bn-IN" sz="40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972441" y="3629825"/>
        <a:ext cx="1570792" cy="1417670"/>
      </dsp:txXfrm>
    </dsp:sp>
    <dsp:sp modelId="{55DC8CA1-1D93-416F-8FF4-EB3D90C80C6E}">
      <dsp:nvSpPr>
        <dsp:cNvPr id="0" name=""/>
        <dsp:cNvSpPr/>
      </dsp:nvSpPr>
      <dsp:spPr>
        <a:xfrm rot="12489057">
          <a:off x="3274689" y="2341131"/>
          <a:ext cx="326925" cy="33660"/>
        </a:xfrm>
        <a:custGeom>
          <a:avLst/>
          <a:gdLst/>
          <a:ahLst/>
          <a:cxnLst/>
          <a:rect l="0" t="0" r="0" b="0"/>
          <a:pathLst>
            <a:path>
              <a:moveTo>
                <a:pt x="0" y="16830"/>
              </a:moveTo>
              <a:lnTo>
                <a:pt x="326925" y="16830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b="1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3429979" y="2349788"/>
        <a:ext cx="16346" cy="16346"/>
      </dsp:txXfrm>
    </dsp:sp>
    <dsp:sp modelId="{61E39E5A-4B6E-4031-B39B-594887974CF9}">
      <dsp:nvSpPr>
        <dsp:cNvPr id="0" name=""/>
        <dsp:cNvSpPr/>
      </dsp:nvSpPr>
      <dsp:spPr>
        <a:xfrm>
          <a:off x="1209358" y="822160"/>
          <a:ext cx="2262286" cy="1896910"/>
        </a:xfrm>
        <a:prstGeom prst="ellipse">
          <a:avLst/>
        </a:prstGeom>
        <a:solidFill>
          <a:schemeClr val="accent4">
            <a:hueOff val="1645434"/>
            <a:satOff val="7132"/>
            <a:lumOff val="4706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000" b="1" kern="1200" dirty="0">
              <a:latin typeface="NikoshBAN" panose="02000000000000000000" pitchFamily="2" charset="0"/>
              <a:cs typeface="NikoshBAN" panose="02000000000000000000" pitchFamily="2" charset="0"/>
            </a:rPr>
            <a:t>জন্ম ১৯১৭</a:t>
          </a:r>
          <a:endParaRPr lang="en-US" sz="40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40662" y="1099956"/>
        <a:ext cx="1599678" cy="13413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C8A38-0D3E-4694-BB99-FFDD186451B2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F9EF1-321C-4F4D-9D89-8EA4A8206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917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F9EF1-321C-4F4D-9D89-8EA4A8206F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42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F9EF1-321C-4F4D-9D89-8EA4A8206FE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62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F9EF1-321C-4F4D-9D89-8EA4A8206FE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98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F9EF1-321C-4F4D-9D89-8EA4A8206FE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287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অজানা</a:t>
            </a:r>
            <a:r>
              <a:rPr lang="bn-BD" baseline="0" dirty="0"/>
              <a:t> শব্দ যেমন নি ঘাটা , করি নেই করা নেই  ............বোর্ডে কাজ করব ওদের বাক্য তৈরী করতে বলব।</a:t>
            </a:r>
          </a:p>
          <a:p>
            <a:endParaRPr lang="bn-BD" baseline="0" dirty="0"/>
          </a:p>
          <a:p>
            <a:endParaRPr lang="bn-BD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F9EF1-321C-4F4D-9D89-8EA4A8206FE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05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398B0D4B-7016-423D-A993-C6E22888C6E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07F38B35-4260-404C-B015-B83E84BF4278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601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0D4B-7016-423D-A993-C6E22888C6E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38B35-4260-404C-B015-B83E84BF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7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398B0D4B-7016-423D-A993-C6E22888C6E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07F38B35-4260-404C-B015-B83E84BF427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7757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98B0D4B-7016-423D-A993-C6E22888C6E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7F38B35-4260-404C-B015-B83E84BF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122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0D4B-7016-423D-A993-C6E22888C6E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07F38B35-4260-404C-B015-B83E84BF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3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98B0D4B-7016-423D-A993-C6E22888C6E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7F38B35-4260-404C-B015-B83E84BF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1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0D4B-7016-423D-A993-C6E22888C6E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38B35-4260-404C-B015-B83E84BF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293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0D4B-7016-423D-A993-C6E22888C6E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38B35-4260-404C-B015-B83E84BF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974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0D4B-7016-423D-A993-C6E22888C6E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38B35-4260-404C-B015-B83E84BF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209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0D4B-7016-423D-A993-C6E22888C6E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38B35-4260-404C-B015-B83E84BF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943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98B0D4B-7016-423D-A993-C6E22888C6E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7F38B35-4260-404C-B015-B83E84BF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199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0D4B-7016-423D-A993-C6E22888C6E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38B35-4260-404C-B015-B83E84BF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076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0D4B-7016-423D-A993-C6E22888C6E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38B35-4260-404C-B015-B83E84BF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21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0D4B-7016-423D-A993-C6E22888C6E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38B35-4260-404C-B015-B83E84BF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37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98B0D4B-7016-423D-A993-C6E22888C6E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7F38B35-4260-404C-B015-B83E84BF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478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98B0D4B-7016-423D-A993-C6E22888C6E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38B35-4260-404C-B015-B83E84BF427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923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0D4B-7016-423D-A993-C6E22888C6E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38B35-4260-404C-B015-B83E84BF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352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0D4B-7016-423D-A993-C6E22888C6E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38B35-4260-404C-B015-B83E84BF427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362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0D4B-7016-423D-A993-C6E22888C6E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38B35-4260-404C-B015-B83E84BF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221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0D4B-7016-423D-A993-C6E22888C6E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38B35-4260-404C-B015-B83E84BF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991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0D4B-7016-423D-A993-C6E22888C6E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38B35-4260-404C-B015-B83E84BF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67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0D4B-7016-423D-A993-C6E22888C6E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38B35-4260-404C-B015-B83E84BF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167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98B0D4B-7016-423D-A993-C6E22888C6E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7F38B35-4260-404C-B015-B83E84BF427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8909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0D4B-7016-423D-A993-C6E22888C6E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38B35-4260-404C-B015-B83E84BF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10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0D4B-7016-423D-A993-C6E22888C6E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38B35-4260-404C-B015-B83E84BF427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40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0D4B-7016-423D-A993-C6E22888C6E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38B35-4260-404C-B015-B83E84BF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2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0D4B-7016-423D-A993-C6E22888C6E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38B35-4260-404C-B015-B83E84BF427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778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0D4B-7016-423D-A993-C6E22888C6E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38B35-4260-404C-B015-B83E84BF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905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0D4B-7016-423D-A993-C6E22888C6E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38B35-4260-404C-B015-B83E84BF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954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0D4B-7016-423D-A993-C6E22888C6E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38B35-4260-404C-B015-B83E84BF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979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0D4B-7016-423D-A993-C6E22888C6E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38B35-4260-404C-B015-B83E84BF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548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0D4B-7016-423D-A993-C6E22888C6E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38B35-4260-404C-B015-B83E84BF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87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0D4B-7016-423D-A993-C6E22888C6E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38B35-4260-404C-B015-B83E84BF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899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0D4B-7016-423D-A993-C6E22888C6E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38B35-4260-404C-B015-B83E84BF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58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0D4B-7016-423D-A993-C6E22888C6E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38B35-4260-404C-B015-B83E84BF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729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0D4B-7016-423D-A993-C6E22888C6E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38B35-4260-404C-B015-B83E84BF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3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0D4B-7016-423D-A993-C6E22888C6E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38B35-4260-404C-B015-B83E84BF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0D4B-7016-423D-A993-C6E22888C6E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38B35-4260-404C-B015-B83E84BF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422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0D4B-7016-423D-A993-C6E22888C6E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38B35-4260-404C-B015-B83E84BF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11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0D4B-7016-423D-A993-C6E22888C6E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38B35-4260-404C-B015-B83E84BF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20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0D4B-7016-423D-A993-C6E22888C6E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38B35-4260-404C-B015-B83E84BF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2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0D4B-7016-423D-A993-C6E22888C6E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38B35-4260-404C-B015-B83E84BF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975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0D4B-7016-423D-A993-C6E22888C6E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38B35-4260-404C-B015-B83E84BF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754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0D4B-7016-423D-A993-C6E22888C6E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38B35-4260-404C-B015-B83E84BF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87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0D4B-7016-423D-A993-C6E22888C6E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38B35-4260-404C-B015-B83E84BF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98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0D4B-7016-423D-A993-C6E22888C6E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38B35-4260-404C-B015-B83E84BF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03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0D4B-7016-423D-A993-C6E22888C6E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38B35-4260-404C-B015-B83E84BF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811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0D4B-7016-423D-A993-C6E22888C6E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38B35-4260-404C-B015-B83E84BF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50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0D4B-7016-423D-A993-C6E22888C6E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38B35-4260-404C-B015-B83E84BF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7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0D4B-7016-423D-A993-C6E22888C6E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38B35-4260-404C-B015-B83E84BF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293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0D4B-7016-423D-A993-C6E22888C6E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38B35-4260-404C-B015-B83E84BF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178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0D4B-7016-423D-A993-C6E22888C6E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38B35-4260-404C-B015-B83E84BF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3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B0D4B-7016-423D-A993-C6E22888C6E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38B35-4260-404C-B015-B83E84BF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664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398B0D4B-7016-423D-A993-C6E22888C6E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07F38B35-4260-404C-B015-B83E84BF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577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398B0D4B-7016-423D-A993-C6E22888C6E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07F38B35-4260-404C-B015-B83E84BF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49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398B0D4B-7016-423D-A993-C6E22888C6E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07F38B35-4260-404C-B015-B83E84BF427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622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398B0D4B-7016-423D-A993-C6E22888C6E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07F38B35-4260-404C-B015-B83E84BF427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89253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98B0D4B-7016-423D-A993-C6E22888C6E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7F38B35-4260-404C-B015-B83E84BF427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177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B0D4B-7016-423D-A993-C6E22888C6E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38B35-4260-404C-B015-B83E84BF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4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B0D4B-7016-423D-A993-C6E22888C6EA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38B35-4260-404C-B015-B83E84BF4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12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7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9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1.tm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tm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9.tmp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5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03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02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4267200"/>
            <a:ext cx="2819400" cy="2590800"/>
          </a:xfrm>
          <a:prstGeom prst="rect">
            <a:avLst/>
          </a:prstGeom>
        </p:spPr>
      </p:pic>
      <p:pic>
        <p:nvPicPr>
          <p:cNvPr id="4" name="Picture 3" descr="02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4267200"/>
            <a:ext cx="2819400" cy="2590800"/>
          </a:xfrm>
          <a:prstGeom prst="rect">
            <a:avLst/>
          </a:prstGeom>
        </p:spPr>
      </p:pic>
      <p:sp>
        <p:nvSpPr>
          <p:cNvPr id="5" name="32-Point Star 4"/>
          <p:cNvSpPr/>
          <p:nvPr/>
        </p:nvSpPr>
        <p:spPr>
          <a:xfrm>
            <a:off x="2514600" y="2209800"/>
            <a:ext cx="7086600" cy="2590800"/>
          </a:xfrm>
          <a:prstGeom prst="star32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0800000" scaled="1"/>
            <a:tileRect/>
          </a:gradFill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Inflat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</a:p>
        </p:txBody>
      </p:sp>
    </p:spTree>
    <p:extLst>
      <p:ext uri="{BB962C8B-B14F-4D97-AF65-F5344CB8AC3E}">
        <p14:creationId xmlns:p14="http://schemas.microsoft.com/office/powerpoint/2010/main" val="3071749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57200" y="104422"/>
            <a:ext cx="11458212" cy="3740728"/>
            <a:chOff x="478059" y="595746"/>
            <a:chExt cx="11458212" cy="3740728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128"/>
            <a:stretch/>
          </p:blipFill>
          <p:spPr>
            <a:xfrm>
              <a:off x="7281589" y="595746"/>
              <a:ext cx="4654682" cy="3602181"/>
            </a:xfrm>
            <a:prstGeom prst="rect">
              <a:avLst/>
            </a:prstGeom>
          </p:spPr>
        </p:pic>
        <p:pic>
          <p:nvPicPr>
            <p:cNvPr id="8" name="Picture 7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65"/>
            <a:stretch/>
          </p:blipFill>
          <p:spPr>
            <a:xfrm>
              <a:off x="478059" y="859900"/>
              <a:ext cx="4447151" cy="3476574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3312826" y="4197928"/>
            <a:ext cx="7716340" cy="1311670"/>
            <a:chOff x="3409275" y="4284691"/>
            <a:chExt cx="8215746" cy="1447287"/>
          </a:xfrm>
        </p:grpSpPr>
        <p:sp>
          <p:nvSpPr>
            <p:cNvPr id="3" name="Oval Callout 2"/>
            <p:cNvSpPr/>
            <p:nvPr/>
          </p:nvSpPr>
          <p:spPr>
            <a:xfrm>
              <a:off x="3409275" y="4284691"/>
              <a:ext cx="8215746" cy="1447287"/>
            </a:xfrm>
            <a:prstGeom prst="wedgeEllipseCallout">
              <a:avLst>
                <a:gd name="adj1" fmla="val -36260"/>
                <a:gd name="adj2" fmla="val -127821"/>
              </a:avLst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Chevron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100562" y="4437563"/>
              <a:ext cx="7024256" cy="766593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sz="2800" dirty="0">
                  <a:ln w="9525"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নিঘাটা নায়ের মাঝি আমায় নিয়ে যাও</a:t>
              </a:r>
              <a:r>
                <a:rPr lang="bn-IN" sz="4800" dirty="0">
                  <a:ln w="9525"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4800" dirty="0">
                <a:ln w="9525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0481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485902" y="4542854"/>
            <a:ext cx="8104908" cy="1594708"/>
            <a:chOff x="3444339" y="4653691"/>
            <a:chExt cx="8104908" cy="1594708"/>
          </a:xfrm>
        </p:grpSpPr>
        <p:sp>
          <p:nvSpPr>
            <p:cNvPr id="5" name="TextBox 4"/>
            <p:cNvSpPr txBox="1"/>
            <p:nvPr/>
          </p:nvSpPr>
          <p:spPr>
            <a:xfrm>
              <a:off x="3444339" y="5035546"/>
              <a:ext cx="7557653" cy="830997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  <a:r>
                <a:rPr lang="bn-IN" sz="4800" dirty="0">
                  <a:ln w="9525"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নিয়ে যাব নিয়ে যাব কত কড়ি দেবে</a:t>
              </a:r>
              <a:r>
                <a:rPr lang="bn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Oval Callout 8"/>
            <p:cNvSpPr/>
            <p:nvPr/>
          </p:nvSpPr>
          <p:spPr>
            <a:xfrm>
              <a:off x="3444339" y="4653691"/>
              <a:ext cx="8104908" cy="1594708"/>
            </a:xfrm>
            <a:prstGeom prst="wedgeEllipseCallout">
              <a:avLst>
                <a:gd name="adj1" fmla="val 33724"/>
                <a:gd name="adj2" fmla="val -185758"/>
              </a:avLst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CanUp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57200" y="104422"/>
            <a:ext cx="11458212" cy="3740728"/>
            <a:chOff x="478059" y="595746"/>
            <a:chExt cx="11458212" cy="3740728"/>
          </a:xfrm>
        </p:grpSpPr>
        <p:pic>
          <p:nvPicPr>
            <p:cNvPr id="11" name="Picture 10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128"/>
            <a:stretch/>
          </p:blipFill>
          <p:spPr>
            <a:xfrm>
              <a:off x="7281589" y="595746"/>
              <a:ext cx="4654682" cy="3602181"/>
            </a:xfrm>
            <a:prstGeom prst="rect">
              <a:avLst/>
            </a:prstGeom>
          </p:spPr>
        </p:pic>
        <p:pic>
          <p:nvPicPr>
            <p:cNvPr id="12" name="Picture 11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65"/>
            <a:stretch/>
          </p:blipFill>
          <p:spPr>
            <a:xfrm>
              <a:off x="478059" y="859900"/>
              <a:ext cx="4447151" cy="3476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0660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969818" y="506940"/>
            <a:ext cx="10638310" cy="3630634"/>
            <a:chOff x="969818" y="1192679"/>
            <a:chExt cx="10638310" cy="3019846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4692" y="1192679"/>
              <a:ext cx="3863436" cy="2901116"/>
            </a:xfrm>
            <a:prstGeom prst="rect">
              <a:avLst/>
            </a:prstGeom>
          </p:spPr>
        </p:pic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818" y="1192679"/>
              <a:ext cx="4197927" cy="3019846"/>
            </a:xfrm>
            <a:prstGeom prst="rect">
              <a:avLst/>
            </a:prstGeom>
          </p:spPr>
        </p:pic>
      </p:grpSp>
      <p:sp>
        <p:nvSpPr>
          <p:cNvPr id="6" name="Oval Callout 5"/>
          <p:cNvSpPr/>
          <p:nvPr/>
        </p:nvSpPr>
        <p:spPr>
          <a:xfrm>
            <a:off x="3927423" y="4275938"/>
            <a:ext cx="8375414" cy="1502151"/>
          </a:xfrm>
          <a:prstGeom prst="wedgeEllipseCallout">
            <a:avLst>
              <a:gd name="adj1" fmla="val -39734"/>
              <a:gd name="adj2" fmla="val -97078"/>
            </a:avLst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bn-IN" sz="4000" dirty="0">
                <a:ln w="3175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কড়ি নেই কড়া নেই আর কিবা নেবে?</a:t>
            </a:r>
            <a:endParaRPr lang="en-US" sz="4000" dirty="0">
              <a:ln w="3175">
                <a:solidFill>
                  <a:schemeClr val="tx1"/>
                </a:solidFill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57200" y="104422"/>
            <a:ext cx="11458212" cy="3740728"/>
            <a:chOff x="478059" y="595746"/>
            <a:chExt cx="11458212" cy="3740728"/>
          </a:xfrm>
        </p:grpSpPr>
        <p:pic>
          <p:nvPicPr>
            <p:cNvPr id="8" name="Picture 7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128"/>
            <a:stretch/>
          </p:blipFill>
          <p:spPr>
            <a:xfrm>
              <a:off x="7281589" y="595746"/>
              <a:ext cx="4654682" cy="3602181"/>
            </a:xfrm>
            <a:prstGeom prst="rect">
              <a:avLst/>
            </a:prstGeom>
          </p:spPr>
        </p:pic>
        <p:pic>
          <p:nvPicPr>
            <p:cNvPr id="9" name="Picture 8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65"/>
            <a:stretch/>
          </p:blipFill>
          <p:spPr>
            <a:xfrm>
              <a:off x="478059" y="859900"/>
              <a:ext cx="4447151" cy="3476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3505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103" y="963673"/>
            <a:ext cx="4701241" cy="307871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136073" y="4184073"/>
            <a:ext cx="8492836" cy="1579418"/>
            <a:chOff x="1136073" y="4184073"/>
            <a:chExt cx="8492836" cy="1579418"/>
          </a:xfrm>
        </p:grpSpPr>
        <p:sp>
          <p:nvSpPr>
            <p:cNvPr id="6" name="TextBox 5"/>
            <p:cNvSpPr txBox="1"/>
            <p:nvPr/>
          </p:nvSpPr>
          <p:spPr>
            <a:xfrm>
              <a:off x="1979776" y="4467439"/>
              <a:ext cx="6805430" cy="769441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sz="4400" dirty="0">
                  <a:ln w="9525"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সোনা মুখে সোনা হাসি তার কিছু দিও</a:t>
              </a:r>
              <a:r>
                <a:rPr lang="bn-IN" sz="4000" dirty="0">
                  <a:ln w="9525"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4000" dirty="0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Oval Callout 3"/>
            <p:cNvSpPr/>
            <p:nvPr/>
          </p:nvSpPr>
          <p:spPr>
            <a:xfrm>
              <a:off x="1136073" y="4184073"/>
              <a:ext cx="8492836" cy="1579418"/>
            </a:xfrm>
            <a:prstGeom prst="wedgeEllipseCallout">
              <a:avLst>
                <a:gd name="adj1" fmla="val 47626"/>
                <a:gd name="adj2" fmla="val -159004"/>
              </a:avLst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76" y="761458"/>
            <a:ext cx="3315163" cy="289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98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12617" y="235528"/>
            <a:ext cx="11208327" cy="4391888"/>
            <a:chOff x="445244" y="803424"/>
            <a:chExt cx="10391356" cy="3134162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8946" y="1107209"/>
              <a:ext cx="3687654" cy="2830377"/>
            </a:xfrm>
            <a:prstGeom prst="rect">
              <a:avLst/>
            </a:prstGeom>
          </p:spPr>
        </p:pic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244" y="803424"/>
              <a:ext cx="3820058" cy="3134162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3439222" y="5056908"/>
            <a:ext cx="8132619" cy="1343891"/>
            <a:chOff x="3106713" y="4627417"/>
            <a:chExt cx="8132619" cy="1343891"/>
          </a:xfrm>
        </p:grpSpPr>
        <p:sp>
          <p:nvSpPr>
            <p:cNvPr id="5" name="TextBox 4"/>
            <p:cNvSpPr txBox="1"/>
            <p:nvPr/>
          </p:nvSpPr>
          <p:spPr>
            <a:xfrm>
              <a:off x="3634833" y="4883863"/>
              <a:ext cx="7076378" cy="830997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  <a:r>
                <a:rPr lang="bn-IN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হাসি টুকু নিও আর খুশিটুকু নি</a:t>
              </a:r>
              <a:r>
                <a:rPr lang="bn-IN" sz="5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ও</a:t>
              </a:r>
              <a:r>
                <a:rPr lang="bn-IN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4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Oval Callout 9"/>
            <p:cNvSpPr/>
            <p:nvPr/>
          </p:nvSpPr>
          <p:spPr>
            <a:xfrm>
              <a:off x="3106713" y="4627417"/>
              <a:ext cx="8132619" cy="1343891"/>
            </a:xfrm>
            <a:prstGeom prst="wedgeEllipseCallout">
              <a:avLst>
                <a:gd name="adj1" fmla="val -38694"/>
                <a:gd name="adj2" fmla="val -150181"/>
              </a:avLst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286278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7236" y="2299856"/>
            <a:ext cx="8520546" cy="221599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13800" dirty="0">
                <a:ln w="28575"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সমস্বরে আবৃত্তি</a:t>
            </a:r>
            <a:endParaRPr lang="en-US" sz="13800" dirty="0">
              <a:ln w="28575">
                <a:solidFill>
                  <a:schemeClr val="tx1"/>
                </a:solidFill>
              </a:ln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733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3083" y="2458387"/>
            <a:ext cx="5741232" cy="120032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7236" y="2299856"/>
            <a:ext cx="8520546" cy="221599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13800" dirty="0">
                <a:ln w="28575"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</a:t>
            </a:r>
            <a:r>
              <a:rPr lang="bn-IN" sz="13800" dirty="0">
                <a:ln w="28575"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endParaRPr lang="en-US" sz="13800" dirty="0">
              <a:ln w="28575">
                <a:solidFill>
                  <a:schemeClr val="tx1"/>
                </a:solidFill>
              </a:ln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641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345" y="2147455"/>
            <a:ext cx="10861964" cy="2215991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00B050"/>
            </a:solidFill>
          </a:ln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bn-IN" sz="13800" dirty="0">
                <a:ln w="38100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আবৃত্তি</a:t>
            </a:r>
            <a:endParaRPr lang="en-US" sz="13800" dirty="0">
              <a:ln w="38100">
                <a:solidFill>
                  <a:schemeClr val="tx1"/>
                </a:solidFill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54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2554068" y="3120771"/>
            <a:ext cx="7606146" cy="2171148"/>
            <a:chOff x="281652" y="3205341"/>
            <a:chExt cx="7606146" cy="2171148"/>
          </a:xfrm>
        </p:grpSpPr>
        <p:sp>
          <p:nvSpPr>
            <p:cNvPr id="8" name="TextBox 7"/>
            <p:cNvSpPr txBox="1"/>
            <p:nvPr/>
          </p:nvSpPr>
          <p:spPr>
            <a:xfrm>
              <a:off x="281652" y="3205341"/>
              <a:ext cx="760614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 </a:t>
              </a:r>
              <a:r>
                <a:rPr lang="bn-IN" sz="5400" b="1" dirty="0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***</a:t>
              </a:r>
              <a:r>
                <a:rPr lang="bn-IN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পরের চরণটি লেখ</a:t>
              </a:r>
              <a:r>
                <a:rPr lang="bn-IN" sz="6000" b="1" dirty="0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***</a:t>
              </a:r>
              <a:endParaRPr lang="en-US" sz="6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6353" y="4216097"/>
              <a:ext cx="74675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    </a:t>
              </a:r>
              <a:r>
                <a:rPr lang="en-US" sz="3600" b="1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সোনা</a:t>
              </a:r>
              <a:r>
                <a:rPr lang="en-US" sz="36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মুখে</a:t>
              </a:r>
              <a:r>
                <a:rPr lang="en-US" sz="36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6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bn-BD" sz="36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en-US" sz="36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bn-BD" sz="36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36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36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bn-BD" sz="36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36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 </a:t>
              </a:r>
              <a:r>
                <a:rPr lang="bn-BD" sz="36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36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bn-BD" sz="36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6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600" b="1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িছু</a:t>
              </a:r>
              <a:r>
                <a:rPr lang="en-US" sz="36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দ</a:t>
              </a:r>
              <a:r>
                <a:rPr lang="bn-BD" sz="36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36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 । 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272248" y="5376489"/>
              <a:ext cx="5098473" cy="0"/>
            </a:xfrm>
            <a:prstGeom prst="line">
              <a:avLst/>
            </a:prstGeom>
            <a:ln w="381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2431475" y="5942448"/>
            <a:ext cx="9663814" cy="707886"/>
            <a:chOff x="2431475" y="5137648"/>
            <a:chExt cx="9663814" cy="707886"/>
          </a:xfrm>
        </p:grpSpPr>
        <p:sp>
          <p:nvSpPr>
            <p:cNvPr id="11" name="5-Point Star 10"/>
            <p:cNvSpPr/>
            <p:nvPr/>
          </p:nvSpPr>
          <p:spPr>
            <a:xfrm>
              <a:off x="2431475" y="5199524"/>
              <a:ext cx="471054" cy="415636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37434" y="5137648"/>
              <a:ext cx="91578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b="1" dirty="0">
                  <a:ln w="9525"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হাটে বা বাজারে গেলে তুমি কী কী করবে তা </a:t>
              </a:r>
              <a:r>
                <a:rPr lang="bn-IN" sz="4000" b="1" dirty="0">
                  <a:ln w="9525">
                    <a:noFill/>
                  </a:ln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bn-IN" sz="3600" b="1" dirty="0">
                  <a:ln w="9525"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 টি বাক্যে লেখ</a:t>
              </a:r>
              <a:r>
                <a:rPr lang="bn-IN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765964" y="1356493"/>
            <a:ext cx="214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466111" y="48402"/>
            <a:ext cx="6061362" cy="2152478"/>
            <a:chOff x="2902529" y="464162"/>
            <a:chExt cx="6061362" cy="2152478"/>
          </a:xfrm>
        </p:grpSpPr>
        <p:sp>
          <p:nvSpPr>
            <p:cNvPr id="15" name="Horizontal Scroll 14"/>
            <p:cNvSpPr/>
            <p:nvPr/>
          </p:nvSpPr>
          <p:spPr>
            <a:xfrm>
              <a:off x="2902529" y="464162"/>
              <a:ext cx="6061362" cy="2152478"/>
            </a:xfrm>
            <a:prstGeom prst="horizontalScroll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699163" y="802522"/>
              <a:ext cx="4488873" cy="144655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prstTxWarp prst="textCanUp">
                <a:avLst/>
              </a:prstTxWarp>
              <a:spAutoFit/>
            </a:bodyPr>
            <a:lstStyle/>
            <a:p>
              <a:r>
                <a:rPr lang="bn-IN" sz="13800" b="1" dirty="0">
                  <a:ln w="19050"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13800" b="1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452338" y="4793621"/>
            <a:ext cx="6546271" cy="707886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হাসি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টুকু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নিও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খুশি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টুকু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নিও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951121" y="2412885"/>
            <a:ext cx="10424452" cy="707886"/>
            <a:chOff x="1645043" y="1589556"/>
            <a:chExt cx="10424452" cy="707886"/>
          </a:xfrm>
        </p:grpSpPr>
        <p:sp>
          <p:nvSpPr>
            <p:cNvPr id="10" name="Rectangle 9"/>
            <p:cNvSpPr/>
            <p:nvPr/>
          </p:nvSpPr>
          <p:spPr>
            <a:xfrm>
              <a:off x="1817132" y="1589556"/>
              <a:ext cx="1025236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000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 একজন করে শিক্ষার্থীকে ডেকে ছড়াটি আবৃতি করতে বলব</a:t>
              </a:r>
              <a:r>
                <a:rPr lang="bn-IN" sz="3600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1645043" y="1596753"/>
              <a:ext cx="344178" cy="468672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54182" y="2403500"/>
            <a:ext cx="1289382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মৌখিক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C43E464-01DF-41D9-A30E-D405995DFBC7}"/>
              </a:ext>
            </a:extLst>
          </p:cNvPr>
          <p:cNvSpPr txBox="1"/>
          <p:nvPr/>
        </p:nvSpPr>
        <p:spPr>
          <a:xfrm>
            <a:off x="479950" y="5942448"/>
            <a:ext cx="1289382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লিখিত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0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45557" y="1350640"/>
            <a:ext cx="63587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9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 </a:t>
            </a:r>
            <a:r>
              <a:rPr lang="en-US" sz="9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Dcw</a:t>
            </a:r>
            <a:r>
              <a:rPr lang="en-US" sz="9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¯’Z </a:t>
            </a:r>
            <a:r>
              <a:rPr lang="en-US" sz="96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mevB‡K</a:t>
            </a:r>
            <a:endParaRPr lang="en-US" sz="9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7030A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4C792-A132-4AA0-807B-62BA625CD637}" type="datetime1">
              <a:rPr lang="en-US" smtClean="0"/>
              <a:t>4/9/2020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2531051"/>
            <a:ext cx="5093754" cy="33982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30"/>
          <a:stretch/>
        </p:blipFill>
        <p:spPr>
          <a:xfrm>
            <a:off x="-37984" y="0"/>
            <a:ext cx="6250898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5"/>
          <a:stretch/>
        </p:blipFill>
        <p:spPr>
          <a:xfrm>
            <a:off x="6163189" y="0"/>
            <a:ext cx="60288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740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0 L 0.53334 0.0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67" y="5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 L -0.57657 -0.0222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28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0604" y="1812605"/>
            <a:ext cx="7234183" cy="1015663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দিদার হোসেন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38810" y="3134502"/>
            <a:ext cx="7165977" cy="830997"/>
          </a:xfrm>
          <a:prstGeom prst="rect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bn-BD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8810" y="5404966"/>
            <a:ext cx="7165977" cy="646331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ন্সীগঞ্জ সদর, মু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ন্সী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গঞ্জ।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8809" y="4267735"/>
            <a:ext cx="7165977" cy="707886"/>
          </a:xfrm>
          <a:prstGeom prst="rect">
            <a:avLst/>
          </a:prstGeom>
          <a:ln w="571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পূর্বরাখী সরকারি প্রাথিমিক বিদ্যালয়</a:t>
            </a:r>
          </a:p>
        </p:txBody>
      </p:sp>
      <p:sp>
        <p:nvSpPr>
          <p:cNvPr id="7" name="Flowchart: Process 6"/>
          <p:cNvSpPr/>
          <p:nvPr/>
        </p:nvSpPr>
        <p:spPr>
          <a:xfrm>
            <a:off x="254595" y="419184"/>
            <a:ext cx="11363232" cy="5979694"/>
          </a:xfrm>
          <a:prstGeom prst="flowChartProcess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95" y="1812605"/>
            <a:ext cx="3163015" cy="31630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38810" y="419184"/>
            <a:ext cx="7165977" cy="1200329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</p:txBody>
      </p:sp>
    </p:spTree>
    <p:extLst>
      <p:ext uri="{BB962C8B-B14F-4D97-AF65-F5344CB8AC3E}">
        <p14:creationId xmlns:p14="http://schemas.microsoft.com/office/powerpoint/2010/main" val="30310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882680" y="359764"/>
            <a:ext cx="3702342" cy="2353456"/>
            <a:chOff x="3532910" y="100715"/>
            <a:chExt cx="4031672" cy="2705100"/>
          </a:xfrm>
          <a:scene3d>
            <a:camera prst="perspectiveRelaxedModerately"/>
            <a:lightRig rig="threePt" dir="t"/>
          </a:scene3d>
        </p:grpSpPr>
        <p:sp>
          <p:nvSpPr>
            <p:cNvPr id="2" name="Oval 1"/>
            <p:cNvSpPr/>
            <p:nvPr/>
          </p:nvSpPr>
          <p:spPr>
            <a:xfrm>
              <a:off x="3532910" y="100715"/>
              <a:ext cx="4031672" cy="27051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726873" y="991600"/>
              <a:ext cx="3643746" cy="92333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sz="54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পরিচিতি</a:t>
              </a:r>
              <a:endPara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113360" y="2805715"/>
            <a:ext cx="9965280" cy="366254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n w="19050">
                  <a:solidFill>
                    <a:schemeClr val="tx1"/>
                  </a:solidFill>
                </a:ln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4800" dirty="0">
                <a:ln w="19050">
                  <a:solidFill>
                    <a:schemeClr val="tx1"/>
                  </a:solidFill>
                </a:ln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শ্রেণি-তৃতীয়</a:t>
            </a:r>
          </a:p>
          <a:p>
            <a:r>
              <a:rPr lang="bn-IN" sz="4400" dirty="0">
                <a:ln w="19050">
                  <a:solidFill>
                    <a:schemeClr val="tx1"/>
                  </a:solidFill>
                </a:ln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800" dirty="0">
                <a:ln w="19050">
                  <a:solidFill>
                    <a:schemeClr val="tx1"/>
                  </a:solidFill>
                </a:ln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বিষয়-বাংলা</a:t>
            </a:r>
          </a:p>
          <a:p>
            <a:r>
              <a:rPr lang="bn-IN" sz="4400" dirty="0">
                <a:ln w="19050">
                  <a:solidFill>
                    <a:schemeClr val="tx1"/>
                  </a:solidFill>
                </a:ln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4800" dirty="0">
                <a:ln w="19050">
                  <a:solidFill>
                    <a:schemeClr val="tx1"/>
                  </a:solidFill>
                </a:ln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পাঠ-হাটে যাব</a:t>
            </a:r>
            <a:endParaRPr lang="bn-IN" sz="4400" dirty="0">
              <a:ln w="19050">
                <a:solidFill>
                  <a:schemeClr val="tx1"/>
                </a:solidFill>
              </a:ln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>
                <a:ln w="19050">
                  <a:solidFill>
                    <a:schemeClr val="tx1"/>
                  </a:solidFill>
                </a:ln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পাঠ্যাংশ-হাটে যাব হাটে যাব</a:t>
            </a:r>
            <a:r>
              <a:rPr lang="en-US" sz="4400" dirty="0">
                <a:ln w="19050">
                  <a:solidFill>
                    <a:schemeClr val="tx1"/>
                  </a:solidFill>
                </a:ln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</a:t>
            </a:r>
            <a:r>
              <a:rPr lang="bn-IN" sz="4400" dirty="0">
                <a:ln w="19050">
                  <a:solidFill>
                    <a:schemeClr val="tx1"/>
                  </a:solidFill>
                </a:ln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খুশিটুকু নিও।</a:t>
            </a:r>
            <a:r>
              <a:rPr lang="en-US" sz="4400" dirty="0">
                <a:ln w="19050">
                  <a:solidFill>
                    <a:schemeClr val="tx1"/>
                  </a:solidFill>
                </a:ln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400" dirty="0">
              <a:ln w="19050">
                <a:solidFill>
                  <a:schemeClr val="tx1"/>
                </a:solidFill>
              </a:ln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>
                <a:ln w="19050">
                  <a:solidFill>
                    <a:schemeClr val="tx1"/>
                  </a:solidFill>
                </a:ln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সময়-৪০ মিনিট </a:t>
            </a:r>
            <a:r>
              <a:rPr lang="en-US" sz="4400" dirty="0" err="1">
                <a:ln w="19050">
                  <a:solidFill>
                    <a:schemeClr val="tx1"/>
                  </a:solidFill>
                </a:ln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4400" dirty="0">
                <a:ln w="19050">
                  <a:solidFill>
                    <a:schemeClr val="tx1"/>
                  </a:solidFill>
                </a:ln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10/৪/২০20</a:t>
            </a:r>
          </a:p>
        </p:txBody>
      </p:sp>
    </p:spTree>
    <p:extLst>
      <p:ext uri="{BB962C8B-B14F-4D97-AF65-F5344CB8AC3E}">
        <p14:creationId xmlns:p14="http://schemas.microsoft.com/office/powerpoint/2010/main" val="3049375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3283528" y="235526"/>
            <a:ext cx="4821381" cy="2701633"/>
          </a:xfrm>
          <a:prstGeom prst="flowChartAlternateProces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bn-IN" sz="9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9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93964" y="2951009"/>
            <a:ext cx="123859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8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শোনা:</a:t>
            </a:r>
            <a:r>
              <a:rPr lang="bn-IN" sz="4800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800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800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১.১-</a:t>
            </a:r>
            <a:r>
              <a:rPr lang="bn-IN" sz="4800" dirty="0">
                <a:ln w="3175">
                  <a:solidFill>
                    <a:schemeClr val="tx1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  <a:r>
              <a:rPr lang="bn-IN" sz="4800" dirty="0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n w="3175">
                  <a:solidFill>
                    <a:schemeClr val="tx1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শুনে বুঝতে পারবে। </a:t>
            </a:r>
          </a:p>
          <a:p>
            <a:r>
              <a:rPr lang="bn-IN" sz="4800" dirty="0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48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বলা:</a:t>
            </a:r>
            <a:r>
              <a:rPr lang="bn-IN" sz="4800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২.১.১-</a:t>
            </a:r>
            <a:r>
              <a:rPr lang="bn-IN" sz="4800" dirty="0">
                <a:ln w="3175">
                  <a:solidFill>
                    <a:schemeClr val="tx1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bn-IN" sz="4800" dirty="0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n w="3175">
                  <a:solidFill>
                    <a:schemeClr val="tx1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 ছড়া বলতে পারবে।</a:t>
            </a:r>
          </a:p>
          <a:p>
            <a:r>
              <a:rPr lang="bn-IN" sz="4800" dirty="0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48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পড়া:</a:t>
            </a:r>
            <a:r>
              <a:rPr lang="bn-IN" sz="4800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১.৪.২-</a:t>
            </a:r>
            <a:r>
              <a:rPr lang="bn-IN" sz="4800" dirty="0">
                <a:ln w="3175">
                  <a:solidFill>
                    <a:schemeClr val="tx1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bn-IN" sz="4800" dirty="0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n w="3175">
                  <a:solidFill>
                    <a:schemeClr val="tx1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 বাক্য শ্রবণ যোগ্য স্পষ্ট স্বরে ও প্রমিত </a:t>
            </a:r>
          </a:p>
          <a:p>
            <a:r>
              <a:rPr lang="bn-IN" sz="4800" dirty="0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bn-IN" sz="4800" dirty="0">
                <a:ln w="3175">
                  <a:solidFill>
                    <a:schemeClr val="tx1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উচ্চারণে আবৃত্তি করতে পারবে।</a:t>
            </a:r>
          </a:p>
          <a:p>
            <a:r>
              <a:rPr lang="bn-IN" sz="4800" dirty="0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8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লেখা:</a:t>
            </a:r>
            <a:r>
              <a:rPr lang="bn-IN" sz="4800" dirty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২.৩.১-</a:t>
            </a:r>
            <a:r>
              <a:rPr lang="bn-IN" sz="4800" dirty="0">
                <a:ln w="3175">
                  <a:solidFill>
                    <a:schemeClr val="tx1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 সংশ্লিষ্ট প্রশ্নের উত্তর লিখতে পারবে।</a:t>
            </a:r>
          </a:p>
          <a:p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46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111" y="300066"/>
            <a:ext cx="3198769" cy="3631254"/>
          </a:xfrm>
          <a:prstGeom prst="rect">
            <a:avLst/>
          </a:prstGeom>
          <a:solidFill>
            <a:schemeClr val="accent5">
              <a:lumMod val="50000"/>
            </a:scheme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005" y="4164725"/>
            <a:ext cx="3033875" cy="2357534"/>
          </a:xfrm>
          <a:prstGeom prst="rect">
            <a:avLst/>
          </a:prstGeom>
          <a:solidFill>
            <a:schemeClr val="accent5">
              <a:lumMod val="50000"/>
            </a:scheme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84" y="4344779"/>
            <a:ext cx="3149776" cy="2357534"/>
          </a:xfrm>
          <a:prstGeom prst="rect">
            <a:avLst/>
          </a:prstGeom>
          <a:solidFill>
            <a:schemeClr val="accent5">
              <a:lumMod val="50000"/>
            </a:scheme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406" y="4152274"/>
            <a:ext cx="3017520" cy="2369985"/>
          </a:xfrm>
          <a:prstGeom prst="rect">
            <a:avLst/>
          </a:prstGeom>
          <a:solidFill>
            <a:schemeClr val="accent5">
              <a:lumMod val="50000"/>
            </a:scheme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84" y="300066"/>
            <a:ext cx="3376281" cy="3726984"/>
          </a:xfrm>
          <a:prstGeom prst="rect">
            <a:avLst/>
          </a:prstGeom>
          <a:solidFill>
            <a:schemeClr val="accent5">
              <a:lumMod val="50000"/>
            </a:scheme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9"/>
          <a:stretch/>
        </p:blipFill>
        <p:spPr>
          <a:xfrm>
            <a:off x="4293406" y="360026"/>
            <a:ext cx="2864280" cy="3607063"/>
          </a:xfrm>
          <a:prstGeom prst="rect">
            <a:avLst/>
          </a:prstGeom>
          <a:solidFill>
            <a:schemeClr val="accent5">
              <a:lumMod val="50000"/>
            </a:scheme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69422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2831834" y="854164"/>
            <a:ext cx="5680364" cy="1658455"/>
          </a:xfrm>
          <a:prstGeom prst="wedgeRoundRectCallou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942671" y="854164"/>
            <a:ext cx="5666509" cy="2601598"/>
            <a:chOff x="2826327" y="882663"/>
            <a:chExt cx="5666509" cy="2601598"/>
          </a:xfrm>
        </p:grpSpPr>
        <p:sp>
          <p:nvSpPr>
            <p:cNvPr id="4" name="TextBox 3"/>
            <p:cNvSpPr txBox="1"/>
            <p:nvPr/>
          </p:nvSpPr>
          <p:spPr>
            <a:xfrm>
              <a:off x="2826327" y="882663"/>
              <a:ext cx="5666509" cy="1446550"/>
            </a:xfrm>
            <a:prstGeom prst="rect">
              <a:avLst/>
            </a:prstGeom>
            <a:noFill/>
          </p:spPr>
          <p:txBody>
            <a:bodyPr wrap="square" rtlCol="0">
              <a:prstTxWarp prst="textWave2">
                <a:avLst/>
              </a:prstTxWarp>
              <a:spAutoFit/>
            </a:bodyPr>
            <a:lstStyle/>
            <a:p>
              <a:r>
                <a:rPr lang="bn-IN" sz="8800" dirty="0">
                  <a:ln w="12700"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আজকের পাঠ</a:t>
              </a:r>
              <a:endParaRPr lang="en-US" sz="8800" dirty="0">
                <a:ln w="12700">
                  <a:solidFill>
                    <a:schemeClr val="tx1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Down Arrow 6"/>
            <p:cNvSpPr/>
            <p:nvPr/>
          </p:nvSpPr>
          <p:spPr>
            <a:xfrm>
              <a:off x="4212058" y="2713116"/>
              <a:ext cx="401505" cy="771145"/>
            </a:xfrm>
            <a:prstGeom prst="down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537352" y="3627759"/>
            <a:ext cx="9355847" cy="2462213"/>
            <a:chOff x="2537352" y="3455763"/>
            <a:chExt cx="9355847" cy="2639556"/>
          </a:xfrm>
        </p:grpSpPr>
        <p:grpSp>
          <p:nvGrpSpPr>
            <p:cNvPr id="9" name="Group 8"/>
            <p:cNvGrpSpPr/>
            <p:nvPr/>
          </p:nvGrpSpPr>
          <p:grpSpPr>
            <a:xfrm>
              <a:off x="2537352" y="3455763"/>
              <a:ext cx="3503230" cy="2639556"/>
              <a:chOff x="1652079" y="3542586"/>
              <a:chExt cx="4219631" cy="3156308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2466814" y="3576664"/>
                <a:ext cx="3219622" cy="2521528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76200"/>
              <a:scene3d>
                <a:camera prst="perspectiveRigh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1652079" y="3542586"/>
                <a:ext cx="4219631" cy="3156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8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bn-IN" sz="54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হাটে যাব</a:t>
                </a:r>
              </a:p>
              <a:p>
                <a:endParaRPr lang="en-US" sz="66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6808581" y="4279948"/>
              <a:ext cx="5084618" cy="692884"/>
            </a:xfrm>
            <a:prstGeom prst="rect">
              <a:avLst/>
            </a:prstGeom>
            <a:noFill/>
            <a:ln w="76200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হাটে যাব 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……..</a:t>
              </a:r>
              <a:r>
                <a:rPr lang="bn-IN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r>
                <a:rPr lang="bn-IN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খুশিটুকু নিও।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5775926" y="4482511"/>
              <a:ext cx="1012801" cy="241206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93501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53856596"/>
              </p:ext>
            </p:extLst>
          </p:nvPr>
        </p:nvGraphicFramePr>
        <p:xfrm>
          <a:off x="1303421" y="172452"/>
          <a:ext cx="9585158" cy="6513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1017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56AEF0-1599-4496-8D6E-AE73733F9D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6256AEF0-1599-4496-8D6E-AE73733F9D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AA6B09-5FB1-4FFA-BEB9-F58D37195C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6DAA6B09-5FB1-4FFA-BEB9-F58D37195C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FF7382-F49B-4B10-8F5E-2F7E8D717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77FF7382-F49B-4B10-8F5E-2F7E8D717B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8EC398-50EF-4AF0-A51E-2E8E027406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A58EC398-50EF-4AF0-A51E-2E8E027406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5CEBE1-1EFF-4FA4-859C-9C41787749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385CEBE1-1EFF-4FA4-859C-9C41787749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1648EF-44D2-4071-84A4-EC7609534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3A1648EF-44D2-4071-84A4-EC7609534B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C890F7-9F0D-4AF6-B6B2-3BB1CA7FC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4DC890F7-9F0D-4AF6-B6B2-3BB1CA7FCF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1BB7AC-4A61-4D65-AACA-9C01187188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4B1BB7AC-4A61-4D65-AACA-9C01187188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E2BF2D-E09C-4F64-B9BF-C9C1B7D13C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D5E2BF2D-E09C-4F64-B9BF-C9C1B7D13C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696318-D13D-498F-8BF7-981DA743A8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64696318-D13D-498F-8BF7-981DA743A8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DB8713-5A7B-4169-8779-F2E16325D8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01DB8713-5A7B-4169-8779-F2E16325D8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DC8CA1-1D93-416F-8FF4-EB3D90C80C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">
                                            <p:graphicEl>
                                              <a:dgm id="{55DC8CA1-1D93-416F-8FF4-EB3D90C80C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E39E5A-4B6E-4031-B39B-594887974C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">
                                            <p:graphicEl>
                                              <a:dgm id="{61E39E5A-4B6E-4031-B39B-594887974C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8712" y="146442"/>
            <a:ext cx="6379905" cy="144655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800" dirty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আবৃত্তি </a:t>
            </a:r>
            <a:endParaRPr lang="en-US" sz="8000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147" y="1592992"/>
            <a:ext cx="4751882" cy="49582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49114" y="3028013"/>
            <a:ext cx="2188564" cy="76944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পৃষ্ঠা নং ১৪</a:t>
            </a:r>
          </a:p>
        </p:txBody>
      </p:sp>
    </p:spTree>
    <p:extLst>
      <p:ext uri="{BB962C8B-B14F-4D97-AF65-F5344CB8AC3E}">
        <p14:creationId xmlns:p14="http://schemas.microsoft.com/office/powerpoint/2010/main" val="3493640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84" y="3424237"/>
            <a:ext cx="47632" cy="9526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35" y="136090"/>
            <a:ext cx="8548255" cy="4039398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8"/>
          <a:stretch/>
        </p:blipFill>
        <p:spPr>
          <a:xfrm>
            <a:off x="271428" y="3513266"/>
            <a:ext cx="2744017" cy="280992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066310" y="5102531"/>
            <a:ext cx="6767943" cy="1262081"/>
            <a:chOff x="4080164" y="5061104"/>
            <a:chExt cx="6767943" cy="1262081"/>
          </a:xfrm>
        </p:grpSpPr>
        <p:sp>
          <p:nvSpPr>
            <p:cNvPr id="9" name="Oval Callout 8"/>
            <p:cNvSpPr/>
            <p:nvPr/>
          </p:nvSpPr>
          <p:spPr>
            <a:xfrm>
              <a:off x="4080164" y="5061104"/>
              <a:ext cx="6767943" cy="1262081"/>
            </a:xfrm>
            <a:prstGeom prst="wedgeEllipseCallout">
              <a:avLst>
                <a:gd name="adj1" fmla="val -65180"/>
                <a:gd name="adj2" fmla="val -2828"/>
              </a:avLst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Chevron">
                <a:avLst/>
              </a:prstTxWarp>
            </a:bodyPr>
            <a:lstStyle/>
            <a:p>
              <a:pPr algn="ctr"/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478483" y="5338202"/>
              <a:ext cx="5971307" cy="707886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sz="3600" dirty="0">
                  <a:ln w="9525"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4000" dirty="0">
                  <a:ln w="9525"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হাটে যাব হাটে যাব ঘাটে নেই নাও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067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eathered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ustom 2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2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3.xml><?xml version="1.0" encoding="utf-8"?>
<a:theme xmlns:a="http://schemas.openxmlformats.org/drawingml/2006/main" name="1_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359</TotalTime>
  <Words>283</Words>
  <Application>Microsoft Office PowerPoint</Application>
  <PresentationFormat>Widescreen</PresentationFormat>
  <Paragraphs>59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35" baseType="lpstr">
      <vt:lpstr>Arial</vt:lpstr>
      <vt:lpstr>Calibri</vt:lpstr>
      <vt:lpstr>Calibri Light</vt:lpstr>
      <vt:lpstr>Corbel</vt:lpstr>
      <vt:lpstr>Gill Sans MT</vt:lpstr>
      <vt:lpstr>NikoshBAN</vt:lpstr>
      <vt:lpstr>SutonnyMJ</vt:lpstr>
      <vt:lpstr>Tw Cen MT</vt:lpstr>
      <vt:lpstr>Tw Cen MT Condensed</vt:lpstr>
      <vt:lpstr>Wingdings 2</vt:lpstr>
      <vt:lpstr>Wingdings 3</vt:lpstr>
      <vt:lpstr>Feathered</vt:lpstr>
      <vt:lpstr>Dividend</vt:lpstr>
      <vt:lpstr>1_Integral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Didar Hossain</dc:creator>
  <cp:lastModifiedBy>User</cp:lastModifiedBy>
  <cp:revision>48</cp:revision>
  <dcterms:modified xsi:type="dcterms:W3CDTF">2020-04-09T17:46:35Z</dcterms:modified>
</cp:coreProperties>
</file>