
<file path=[Content_Types].xml><?xml version="1.0" encoding="utf-8"?>
<Types xmlns="http://schemas.openxmlformats.org/package/2006/content-types">
  <Default Extension="png" ContentType="image/png"/>
  <Default Extension="tmp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4" r:id="rId5"/>
    <p:sldId id="263" r:id="rId6"/>
    <p:sldId id="265" r:id="rId7"/>
    <p:sldId id="266" r:id="rId8"/>
    <p:sldId id="268" r:id="rId9"/>
    <p:sldId id="267" r:id="rId10"/>
    <p:sldId id="270" r:id="rId11"/>
    <p:sldId id="271" r:id="rId12"/>
    <p:sldId id="272" r:id="rId13"/>
    <p:sldId id="269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000000"/>
    <a:srgbClr val="49A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98" autoAdjust="0"/>
    <p:restoredTop sz="94660"/>
  </p:normalViewPr>
  <p:slideViewPr>
    <p:cSldViewPr snapToGrid="0">
      <p:cViewPr varScale="1">
        <p:scale>
          <a:sx n="65" d="100"/>
          <a:sy n="65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533E4-E036-484C-AB2D-89D7AE5DD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14D29E-70EA-4647-81FB-BA610AB47A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B2917-740F-4D97-9BE8-390A210AB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45DC10-EE2E-4A87-8D6F-C7032E2D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9CB0A8-070B-48D5-94BD-8A6474DAC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959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6B30-112E-47BD-89A0-DB8F46E22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4EEBD4-D8C3-4525-94EA-CA2975CD11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46936-F6D5-4402-9CBA-A0286B09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861CFA-1FFC-4F08-88B7-708540CEB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704E5-4AB0-4110-95EB-7839083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590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19DB5B-5122-451C-987B-EB4DB0F383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8DA1B-A716-44CD-AB6A-C65193DC61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E2A37-6950-437C-AE4D-CD982B626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8459F-AA11-4075-9264-8E1BBCB30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F7D65C-3E66-4B6C-829D-8F63855A1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35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5687E-434A-4C71-B7CE-B64AF20A0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9ADB7-0D05-454E-BE71-6F8C5EB5F4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C2FCA-4441-4CED-BDB6-0155985E2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F07C59-5C56-45A1-9A41-737E62C9B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F6AD4A-5A36-48C3-B924-439B996D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079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E4B9-C54E-43A8-97CA-A6265CB5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D8075-07B9-45EC-871A-A2079E82E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D2EED-D178-48B3-9C8C-CD0EFABD9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2206C-7A3E-4B80-8716-B3D4D495B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E537A-E9AE-4EC0-879C-B0FDB642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25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8854C-9F28-47DF-8BD6-08D63EE6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80102F-DFE8-4851-8C45-A2043D41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A0C166-EEB9-4865-9464-3A7C66552C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1AAB6F-E6D2-458A-AF2B-994E0713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EFB28E-4D38-413D-9460-3211295D0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47DD02-4271-4B6F-85B0-D82310A5D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5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24748-FB5C-49CB-A571-27128745D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852421-87DF-4D55-BE4B-466DC7460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E640DB-08AC-43A6-9C30-3EA9920FB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0CD158-3843-4902-A966-002ED7ECC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9D6211-FD2A-40B0-95E1-CE1B36E651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DD1582-9F9A-4A23-AC1C-2A5648E5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41585D-935F-4A71-A875-CFA3D18FB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837292-37CD-4D72-A43D-B2AF18E70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02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8085B-9A99-44FC-A858-8B5ECDB77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BA4A2-8251-4FE9-BD1B-B0DD23806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4AB644-5129-4867-AE23-44B7F0708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481E7-AD21-4AD0-AE67-4E3E1D008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55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7BB49E-13A2-4222-86DC-0D19F1B7B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509FE-37D4-4DC1-AB12-45D2690CB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B1E677-22AC-433A-BAD3-59B823A6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2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075C3-950C-468F-9685-170E7568B8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9BB9E-0F56-4D34-B0A4-2800AB3BF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C84F40-0509-492A-A7B5-1DFDDC749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4801C2-5A49-45E7-B1B6-C5CB3838B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2C15F6-77F2-4139-AA0F-03214B341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6C34EF-3A1A-4EE4-85C3-C3FD56ADC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45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B1931-5A02-4272-8ADE-407B6F0E1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95EB7C-A653-4E50-93A5-2100F51F74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C27FC-3B61-4807-80BE-F71EB256B0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52EC40-4490-4714-8B69-12582F5B0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F9D8-42F9-4E94-8D48-BDBAB0239692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83EB52-7BDB-4B16-B6A6-15D49CED1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920DD1-B42D-419D-99B6-6C285377F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49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12A10-B4A7-41D8-8DEC-D1D3704C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C275EF-61BE-491A-AD6A-A8A812B6D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613343-770C-438F-8A93-19469D8517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1F9D8-42F9-4E94-8D48-BDBAB0239692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46B34B-9B71-4FBF-9F6B-021E43DF80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2F734-D2AD-4571-A4AE-672C79CD12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78180D-CDCD-4DE9-BA90-FB1D70C57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049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AC85AF-FADF-44DF-99E6-77894D5C513A}"/>
              </a:ext>
            </a:extLst>
          </p:cNvPr>
          <p:cNvSpPr txBox="1"/>
          <p:nvPr/>
        </p:nvSpPr>
        <p:spPr>
          <a:xfrm>
            <a:off x="2486662" y="239151"/>
            <a:ext cx="6134100" cy="18069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</a:t>
            </a:r>
            <a:r>
              <a:rPr lang="as-I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2E8546-08AC-4C66-88B6-2F56C5C8E8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360" y="2786921"/>
            <a:ext cx="6375402" cy="393743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323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89C21EA-8B58-4D02-AEAF-0BFBF3583935}"/>
              </a:ext>
            </a:extLst>
          </p:cNvPr>
          <p:cNvSpPr txBox="1"/>
          <p:nvPr/>
        </p:nvSpPr>
        <p:spPr>
          <a:xfrm>
            <a:off x="2941320" y="532618"/>
            <a:ext cx="67691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as-IN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endParaRPr lang="en-US" sz="8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BD61B4-7408-4D20-898E-F9B496FDB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0" y="2195354"/>
            <a:ext cx="8293100" cy="35580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418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E1C8D2-40C8-4E71-AF4A-8C85E0F17FD9}"/>
              </a:ext>
            </a:extLst>
          </p:cNvPr>
          <p:cNvSpPr txBox="1"/>
          <p:nvPr/>
        </p:nvSpPr>
        <p:spPr>
          <a:xfrm>
            <a:off x="2278966" y="351302"/>
            <a:ext cx="7937500" cy="1107996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</a:t>
            </a:r>
            <a:r>
              <a:rPr lang="as-IN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ীর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3FDA94-2552-4EB9-A830-C002EB946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966" y="1856935"/>
            <a:ext cx="7785783" cy="4839287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4849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964C5D-D6D9-4611-9996-54840F46D66C}"/>
              </a:ext>
            </a:extLst>
          </p:cNvPr>
          <p:cNvSpPr txBox="1"/>
          <p:nvPr/>
        </p:nvSpPr>
        <p:spPr>
          <a:xfrm>
            <a:off x="2806700" y="1346199"/>
            <a:ext cx="5930900" cy="101566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5BAE2E-B203-463A-B568-0E69364B67FE}"/>
              </a:ext>
            </a:extLst>
          </p:cNvPr>
          <p:cNvSpPr txBox="1"/>
          <p:nvPr/>
        </p:nvSpPr>
        <p:spPr>
          <a:xfrm>
            <a:off x="2806699" y="3429000"/>
            <a:ext cx="5816795" cy="2123658"/>
          </a:xfrm>
          <a:prstGeom prst="rect">
            <a:avLst/>
          </a:prstGeom>
          <a:solidFill>
            <a:srgbClr val="FFC000"/>
          </a:solidFill>
          <a:ln w="76200">
            <a:solidFill>
              <a:schemeClr val="accent6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।</a:t>
            </a:r>
          </a:p>
          <a:p>
            <a:pPr algn="l"/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খ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দলঃদলে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BB35CC6F-3355-43E5-BB1D-0AD762BCE99A}"/>
              </a:ext>
            </a:extLst>
          </p:cNvPr>
          <p:cNvSpPr/>
          <p:nvPr/>
        </p:nvSpPr>
        <p:spPr>
          <a:xfrm>
            <a:off x="2806700" y="1549231"/>
            <a:ext cx="533400" cy="584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FAD18D78-3C11-4353-AE1E-E6E02577D2E6}"/>
              </a:ext>
            </a:extLst>
          </p:cNvPr>
          <p:cNvSpPr/>
          <p:nvPr/>
        </p:nvSpPr>
        <p:spPr>
          <a:xfrm>
            <a:off x="7264400" y="1561931"/>
            <a:ext cx="673100" cy="584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6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8526F73-98AB-42E4-BBC4-FD75E46037F4}"/>
              </a:ext>
            </a:extLst>
          </p:cNvPr>
          <p:cNvSpPr txBox="1"/>
          <p:nvPr/>
        </p:nvSpPr>
        <p:spPr>
          <a:xfrm>
            <a:off x="2222500" y="825499"/>
            <a:ext cx="7137400" cy="1015663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E497C5-5374-4578-AA46-28DF3E28ABCE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C18208-E2CA-4848-AB9D-0B7263793167}"/>
              </a:ext>
            </a:extLst>
          </p:cNvPr>
          <p:cNvSpPr txBox="1"/>
          <p:nvPr/>
        </p:nvSpPr>
        <p:spPr>
          <a:xfrm>
            <a:off x="2781300" y="2857500"/>
            <a:ext cx="5918200" cy="13234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ধূলি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ূর্য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বায়-বাতাস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65CEFEF6-E28E-4E32-802A-9EE81C854A30}"/>
              </a:ext>
            </a:extLst>
          </p:cNvPr>
          <p:cNvSpPr/>
          <p:nvPr/>
        </p:nvSpPr>
        <p:spPr>
          <a:xfrm>
            <a:off x="2222500" y="1003130"/>
            <a:ext cx="812800" cy="66040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E4D5593E-0E51-410D-B01C-0767FA43832F}"/>
              </a:ext>
            </a:extLst>
          </p:cNvPr>
          <p:cNvSpPr/>
          <p:nvPr/>
        </p:nvSpPr>
        <p:spPr>
          <a:xfrm>
            <a:off x="8559800" y="1003130"/>
            <a:ext cx="673100" cy="660400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38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00140DD-A8A5-43B0-BBCA-DBAA4FD2845E}"/>
              </a:ext>
            </a:extLst>
          </p:cNvPr>
          <p:cNvSpPr/>
          <p:nvPr/>
        </p:nvSpPr>
        <p:spPr>
          <a:xfrm>
            <a:off x="3701144" y="1123030"/>
            <a:ext cx="3254829" cy="12003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CD8728-ED29-4BD9-B079-5853436B7D72}"/>
              </a:ext>
            </a:extLst>
          </p:cNvPr>
          <p:cNvSpPr txBox="1"/>
          <p:nvPr/>
        </p:nvSpPr>
        <p:spPr>
          <a:xfrm>
            <a:off x="3744686" y="1123030"/>
            <a:ext cx="3193143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7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72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A6984-BE38-49BF-8FD3-42005A4AE42A}"/>
              </a:ext>
            </a:extLst>
          </p:cNvPr>
          <p:cNvSpPr txBox="1"/>
          <p:nvPr/>
        </p:nvSpPr>
        <p:spPr>
          <a:xfrm>
            <a:off x="3187700" y="2874775"/>
            <a:ext cx="4795157" cy="110799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6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ূল্যায়</a:t>
            </a:r>
            <a:r>
              <a:rPr lang="as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4C23B9-3304-4A14-B244-9BCF9D117F59}"/>
              </a:ext>
            </a:extLst>
          </p:cNvPr>
          <p:cNvSpPr txBox="1"/>
          <p:nvPr/>
        </p:nvSpPr>
        <p:spPr>
          <a:xfrm>
            <a:off x="546100" y="4165600"/>
            <a:ext cx="101727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র্যায়ক্রমে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।   </a:t>
            </a:r>
          </a:p>
        </p:txBody>
      </p:sp>
    </p:spTree>
    <p:extLst>
      <p:ext uri="{BB962C8B-B14F-4D97-AF65-F5344CB8AC3E}">
        <p14:creationId xmlns:p14="http://schemas.microsoft.com/office/powerpoint/2010/main" val="325625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C0D7CFC-BB71-4046-9E19-4915C1252CAC}"/>
              </a:ext>
            </a:extLst>
          </p:cNvPr>
          <p:cNvSpPr txBox="1"/>
          <p:nvPr/>
        </p:nvSpPr>
        <p:spPr>
          <a:xfrm>
            <a:off x="3352800" y="1041400"/>
            <a:ext cx="4140200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খিত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60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A130EA-33F2-4200-8D72-C9FDFC59320D}"/>
              </a:ext>
            </a:extLst>
          </p:cNvPr>
          <p:cNvSpPr/>
          <p:nvPr/>
        </p:nvSpPr>
        <p:spPr>
          <a:xfrm>
            <a:off x="3033487" y="2526100"/>
            <a:ext cx="5747656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C42357-FC30-4EE4-BAC7-63573AC5052B}"/>
              </a:ext>
            </a:extLst>
          </p:cNvPr>
          <p:cNvSpPr/>
          <p:nvPr/>
        </p:nvSpPr>
        <p:spPr>
          <a:xfrm>
            <a:off x="2220686" y="3977957"/>
            <a:ext cx="8476343" cy="1754326"/>
          </a:xfrm>
          <a:prstGeom prst="rect">
            <a:avLst/>
          </a:prstGeom>
          <a:blipFill dpi="0" rotWithShape="1">
            <a:blip r:embed="rId2"/>
            <a:srcRect/>
            <a:tile tx="63500" ty="38100" sx="100000" sy="100000" flip="none" algn="tl"/>
          </a:blipFill>
          <a:ln w="38100">
            <a:solidFill>
              <a:schemeClr val="accent6">
                <a:lumMod val="75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ঘূড়ি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রঙের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ঘুড়ির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ছেন</a:t>
            </a:r>
            <a:r>
              <a:rPr lang="en-US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0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7000">
              <a:schemeClr val="accent4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27EBB7-7934-4F24-8A35-9627CB8D0EED}"/>
              </a:ext>
            </a:extLst>
          </p:cNvPr>
          <p:cNvSpPr txBox="1"/>
          <p:nvPr/>
        </p:nvSpPr>
        <p:spPr>
          <a:xfrm>
            <a:off x="4394200" y="749300"/>
            <a:ext cx="3403600" cy="1015663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6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000" dirty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70990E-5E2A-4110-A9E4-D653B9653035}"/>
              </a:ext>
            </a:extLst>
          </p:cNvPr>
          <p:cNvSpPr txBox="1"/>
          <p:nvPr/>
        </p:nvSpPr>
        <p:spPr>
          <a:xfrm>
            <a:off x="1193800" y="1981200"/>
            <a:ext cx="8648700" cy="830997"/>
          </a:xfrm>
          <a:prstGeom prst="rect">
            <a:avLst/>
          </a:prstGeom>
          <a:solidFill>
            <a:schemeClr val="accent4"/>
          </a:solidFill>
          <a:ln w="38100">
            <a:solidFill>
              <a:srgbClr val="FF0000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কবিতাং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বাড়িতে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 </a:t>
            </a:r>
            <a:r>
              <a:rPr lang="en-US" sz="4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6690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8534F27-79A7-424B-AADF-C33E9488AE64}"/>
              </a:ext>
            </a:extLst>
          </p:cNvPr>
          <p:cNvSpPr txBox="1"/>
          <p:nvPr/>
        </p:nvSpPr>
        <p:spPr>
          <a:xfrm>
            <a:off x="2768600" y="876300"/>
            <a:ext cx="6159500" cy="1446550"/>
          </a:xfrm>
          <a:prstGeom prst="rect">
            <a:avLst/>
          </a:prstGeom>
          <a:solidFill>
            <a:srgbClr val="FFFF00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8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8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8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8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8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8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8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8800" dirty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A3C5D5-E7F1-4C50-9E57-A9B76C01AB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600" y="2438401"/>
            <a:ext cx="6159500" cy="409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601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6C4B19-3BF5-480E-B872-C040838436B7}"/>
              </a:ext>
            </a:extLst>
          </p:cNvPr>
          <p:cNvSpPr txBox="1"/>
          <p:nvPr/>
        </p:nvSpPr>
        <p:spPr>
          <a:xfrm>
            <a:off x="3297836" y="764498"/>
            <a:ext cx="5111646" cy="10156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F2B1E6-697A-4DB4-A8F5-F0B2AC23009A}"/>
              </a:ext>
            </a:extLst>
          </p:cNvPr>
          <p:cNvSpPr txBox="1"/>
          <p:nvPr/>
        </p:nvSpPr>
        <p:spPr>
          <a:xfrm>
            <a:off x="1714500" y="2323475"/>
            <a:ext cx="8039100" cy="421653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শাহিনুর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রাহমান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শাহিন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শিবপুর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বিরামপুর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দিনাজপুর</a:t>
            </a:r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2800" b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www,shahinurrhamanshibpur@gmail.com</a:t>
            </a:r>
            <a:endParaRPr lang="en-US" sz="28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Call:01788243411</a:t>
            </a:r>
            <a:endParaRPr lang="en-US" sz="48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44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FC000"/>
            </a:gs>
            <a:gs pos="74000">
              <a:schemeClr val="accent1">
                <a:lumMod val="45000"/>
                <a:lumOff val="55000"/>
              </a:schemeClr>
            </a:gs>
            <a:gs pos="4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99EE8A-F5C9-4F46-B49C-41393D82CF24}"/>
              </a:ext>
            </a:extLst>
          </p:cNvPr>
          <p:cNvSpPr txBox="1"/>
          <p:nvPr/>
        </p:nvSpPr>
        <p:spPr>
          <a:xfrm>
            <a:off x="3424003" y="1012379"/>
            <a:ext cx="554636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  <a:r>
              <a:rPr lang="en-US" sz="5400" b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C113FA-F91E-406A-B18B-15DD0109F2DD}"/>
              </a:ext>
            </a:extLst>
          </p:cNvPr>
          <p:cNvSpPr txBox="1"/>
          <p:nvPr/>
        </p:nvSpPr>
        <p:spPr>
          <a:xfrm>
            <a:off x="2478375" y="2503357"/>
            <a:ext cx="7235252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শ্রেণীঃত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াংলা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পাঠঃঘুড়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4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শঃঘুড়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উড়ি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ে…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56BED1AA-65EF-4401-8C3D-61BCFAC5DAE6}"/>
              </a:ext>
            </a:extLst>
          </p:cNvPr>
          <p:cNvSpPr/>
          <p:nvPr/>
        </p:nvSpPr>
        <p:spPr>
          <a:xfrm>
            <a:off x="3424003" y="989950"/>
            <a:ext cx="1066800" cy="70788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EBC4DE51-E7DF-425D-AAAC-11CA2E450E2C}"/>
              </a:ext>
            </a:extLst>
          </p:cNvPr>
          <p:cNvSpPr/>
          <p:nvPr/>
        </p:nvSpPr>
        <p:spPr>
          <a:xfrm>
            <a:off x="7743464" y="1184544"/>
            <a:ext cx="1066800" cy="51329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03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481369C-7E80-4E7B-97AA-49FC496FD24F}"/>
              </a:ext>
            </a:extLst>
          </p:cNvPr>
          <p:cNvSpPr txBox="1"/>
          <p:nvPr/>
        </p:nvSpPr>
        <p:spPr>
          <a:xfrm>
            <a:off x="4216400" y="1244184"/>
            <a:ext cx="2717800" cy="1015663"/>
          </a:xfrm>
          <a:prstGeom prst="rect">
            <a:avLst/>
          </a:prstGeom>
          <a:solidFill>
            <a:srgbClr val="FFFF99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F1D76E-17EB-4949-A6C7-F77009E052EF}"/>
              </a:ext>
            </a:extLst>
          </p:cNvPr>
          <p:cNvSpPr txBox="1"/>
          <p:nvPr/>
        </p:nvSpPr>
        <p:spPr>
          <a:xfrm>
            <a:off x="1003300" y="2743199"/>
            <a:ext cx="10693400" cy="255454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2.2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2.3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ইয়ে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বৃত্তি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l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2.4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যবহ্রত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শ্রবণ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োগ্য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্বরে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l"/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2.5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3571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FEEF9B-E23A-4DC4-AA54-295FC4741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368" y="1651001"/>
            <a:ext cx="6946899" cy="286533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DB99B57-0EE2-4E68-869A-ADB0EAFEE263}"/>
              </a:ext>
            </a:extLst>
          </p:cNvPr>
          <p:cNvSpPr txBox="1"/>
          <p:nvPr/>
        </p:nvSpPr>
        <p:spPr>
          <a:xfrm>
            <a:off x="3276600" y="539667"/>
            <a:ext cx="607101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800" dirty="0" err="1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4800" dirty="0">
                <a:solidFill>
                  <a:srgbClr val="49A41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2AF3CA-6223-4A05-930B-388BBE96E1BC}"/>
              </a:ext>
            </a:extLst>
          </p:cNvPr>
          <p:cNvSpPr txBox="1"/>
          <p:nvPr/>
        </p:nvSpPr>
        <p:spPr>
          <a:xfrm>
            <a:off x="2581165" y="5396931"/>
            <a:ext cx="7721600" cy="1323439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61F3F626-2995-4485-BFDC-A6D96B2945EE}"/>
              </a:ext>
            </a:extLst>
          </p:cNvPr>
          <p:cNvSpPr/>
          <p:nvPr/>
        </p:nvSpPr>
        <p:spPr>
          <a:xfrm>
            <a:off x="3073400" y="5396931"/>
            <a:ext cx="203200" cy="62760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8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D430C-0B37-4F84-85BB-5CAEE56FE102}"/>
              </a:ext>
            </a:extLst>
          </p:cNvPr>
          <p:cNvSpPr txBox="1"/>
          <p:nvPr/>
        </p:nvSpPr>
        <p:spPr>
          <a:xfrm>
            <a:off x="2869809" y="703386"/>
            <a:ext cx="5943991" cy="16599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prstTxWarp prst="textTriangle">
              <a:avLst>
                <a:gd name="adj" fmla="val 55932"/>
              </a:avLst>
            </a:prstTxWarp>
            <a:spAutoFit/>
          </a:bodyPr>
          <a:lstStyle/>
          <a:p>
            <a:pPr algn="ctr"/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ড়ব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09008-8AD3-41CD-9FA1-690F56349242}"/>
              </a:ext>
            </a:extLst>
          </p:cNvPr>
          <p:cNvSpPr txBox="1"/>
          <p:nvPr/>
        </p:nvSpPr>
        <p:spPr>
          <a:xfrm>
            <a:off x="2542082" y="3122880"/>
            <a:ext cx="6271718" cy="1938992"/>
          </a:xfrm>
          <a:prstGeom prst="rect">
            <a:avLst/>
          </a:prstGeom>
          <a:noFill/>
          <a:ln w="57150">
            <a:solidFill>
              <a:srgbClr val="49A41C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শিরোনামঃঘুড়</a:t>
            </a:r>
            <a:r>
              <a:rPr lang="as-IN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কবিঃআবুল</a:t>
            </a:r>
            <a:r>
              <a:rPr lang="en-US" sz="6000" dirty="0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endParaRPr lang="en-US" sz="6000" dirty="0">
              <a:solidFill>
                <a:schemeClr val="tx1">
                  <a:lumMod val="65000"/>
                  <a:lumOff val="3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9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989D0-A757-4CBE-B485-153732DF80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" y="277527"/>
            <a:ext cx="5166610" cy="28593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2CAFC5-BBD4-4403-9B54-FBEE9EA5BB63}"/>
              </a:ext>
            </a:extLst>
          </p:cNvPr>
          <p:cNvSpPr txBox="1"/>
          <p:nvPr/>
        </p:nvSpPr>
        <p:spPr>
          <a:xfrm>
            <a:off x="929390" y="3367158"/>
            <a:ext cx="4504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মাথায়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2F3289-70AA-4CFE-849E-82C9604874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0" y="482600"/>
            <a:ext cx="5410199" cy="23342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1FC600-4003-45F3-AE66-D3B658385890}"/>
              </a:ext>
            </a:extLst>
          </p:cNvPr>
          <p:cNvSpPr txBox="1"/>
          <p:nvPr/>
        </p:nvSpPr>
        <p:spPr>
          <a:xfrm rot="10800000" flipV="1">
            <a:off x="6758483" y="3136900"/>
            <a:ext cx="4430217" cy="707886"/>
          </a:xfrm>
          <a:prstGeom prst="rect">
            <a:avLst/>
          </a:prstGeom>
          <a:solidFill>
            <a:srgbClr val="FFFF00"/>
          </a:solidFill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CF7506-022D-43A2-9005-F04B414D06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391" y="4075044"/>
            <a:ext cx="4504127" cy="17653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F090369-659C-4CA9-B4D4-DFAFDFAF383D}"/>
              </a:ext>
            </a:extLst>
          </p:cNvPr>
          <p:cNvSpPr txBox="1"/>
          <p:nvPr/>
        </p:nvSpPr>
        <p:spPr>
          <a:xfrm>
            <a:off x="459490" y="5985229"/>
            <a:ext cx="5166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ধুলির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ঝিকিমিকি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আলোয়</a:t>
            </a:r>
            <a:r>
              <a:rPr lang="en-US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BFE14B-4896-4232-AFEF-B6AAD87121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791" y="3933038"/>
            <a:ext cx="5084009" cy="1765299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2755396-30DE-46B2-A31B-3BC27FC4E68C}"/>
              </a:ext>
            </a:extLst>
          </p:cNvPr>
          <p:cNvSpPr txBox="1"/>
          <p:nvPr/>
        </p:nvSpPr>
        <p:spPr>
          <a:xfrm>
            <a:off x="6235700" y="5985229"/>
            <a:ext cx="595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ল- </a:t>
            </a:r>
            <a:r>
              <a:rPr lang="as-IN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াদা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কালোয়</a:t>
            </a:r>
            <a:r>
              <a:rPr lang="en-US" sz="4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18872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2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D2B6EA-DDB6-40EC-9E1B-3470CE87F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737" y="452436"/>
            <a:ext cx="5046663" cy="18843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E9532ED-2E94-4573-92EA-22C92E030B67}"/>
              </a:ext>
            </a:extLst>
          </p:cNvPr>
          <p:cNvSpPr txBox="1"/>
          <p:nvPr/>
        </p:nvSpPr>
        <p:spPr>
          <a:xfrm>
            <a:off x="1676400" y="3009900"/>
            <a:ext cx="6794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ঘুড়</a:t>
            </a:r>
            <a:r>
              <a:rPr lang="as-IN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ড়িছে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হাল</a:t>
            </a:r>
            <a:r>
              <a:rPr lang="as-IN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5400" dirty="0" err="1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</a:t>
            </a:r>
            <a:r>
              <a:rPr lang="en-US" sz="5400" dirty="0">
                <a:solidFill>
                  <a:schemeClr val="accent5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71396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0E3544C-1724-43FC-8749-7792558A3EE3}"/>
              </a:ext>
            </a:extLst>
          </p:cNvPr>
          <p:cNvSpPr txBox="1"/>
          <p:nvPr/>
        </p:nvSpPr>
        <p:spPr>
          <a:xfrm>
            <a:off x="3721100" y="1152664"/>
            <a:ext cx="416560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beve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ঠ্য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as-IN" sz="54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455228-9E8D-46CB-A580-2EF6AAF9ADCE}"/>
              </a:ext>
            </a:extLst>
          </p:cNvPr>
          <p:cNvSpPr txBox="1"/>
          <p:nvPr/>
        </p:nvSpPr>
        <p:spPr>
          <a:xfrm>
            <a:off x="2717800" y="2767280"/>
            <a:ext cx="5715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াঠ্যবইয়ের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৭৭ প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ষ্ঠা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9781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494</TotalTime>
  <Words>438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DPE</cp:lastModifiedBy>
  <cp:revision>112</cp:revision>
  <dcterms:created xsi:type="dcterms:W3CDTF">2020-02-20T06:09:29Z</dcterms:created>
  <dcterms:modified xsi:type="dcterms:W3CDTF">2020-04-12T05:33:54Z</dcterms:modified>
</cp:coreProperties>
</file>