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4" r:id="rId3"/>
    <p:sldId id="261" r:id="rId4"/>
    <p:sldId id="262" r:id="rId5"/>
    <p:sldId id="275" r:id="rId6"/>
    <p:sldId id="263" r:id="rId7"/>
    <p:sldId id="265" r:id="rId8"/>
    <p:sldId id="264" r:id="rId9"/>
    <p:sldId id="271" r:id="rId10"/>
    <p:sldId id="266" r:id="rId11"/>
    <p:sldId id="272" r:id="rId12"/>
    <p:sldId id="267" r:id="rId13"/>
    <p:sldId id="268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571A-B34E-4EE4-BC73-8F20AED7C6E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9F81-E405-48CE-8E1F-5C5F3A0F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06E3-57A6-49F5-AE25-EF802E464F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2667000" cy="1143000"/>
          </a:xfrm>
          <a:pattFill prst="pct2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2137" r="12712" b="8824"/>
          <a:stretch/>
        </p:blipFill>
        <p:spPr>
          <a:xfrm>
            <a:off x="0" y="1600200"/>
            <a:ext cx="89916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04800"/>
            <a:ext cx="4038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6994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baseline="300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6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bn-BD" sz="60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:endPara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4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e>
                      </m:d>
                      <m:r>
                        <a:rPr lang="en-US" sz="4400" b="0" i="1" baseline="30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4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5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bn-BD" sz="48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itchFamily="2" charset="0"/>
                  </a:rPr>
                  <a:t>এবং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32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ডোম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={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sz="4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077200" cy="6248400"/>
              </a:xfrm>
              <a:prstGeom prst="rect">
                <a:avLst/>
              </a:prstGeom>
              <a:blipFill rotWithShape="1">
                <a:blip r:embed="rId2"/>
                <a:stretch>
                  <a:fillRect l="-3308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5410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2296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={(-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2,4),(-1,1),(0,0),(1,1),(2,4)}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অন্বয়টি ফাংশন কিনা? এর ডোমেন ও রেঞ্জ নির্ণয় কর।</a:t>
            </a:r>
            <a:endParaRPr lang="en-US" sz="5400" i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76200"/>
            <a:ext cx="5562600" cy="12192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pattFill prst="lgConfetti">
                <a:fgClr>
                  <a:schemeClr val="tx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ক, গ, ঙ দল-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BD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দ্বারা বর্ণিত ফাংশনের জন্য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</a:p>
              <a:p>
                <a:pPr marL="685800" indent="-685800" algn="ctr">
                  <a:buFont typeface="Wingdings" pitchFamily="2" charset="2"/>
                  <a:buChar char="v"/>
                </a:pPr>
                <a:endParaRPr lang="bn-BD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685800" indent="-685800" algn="ctr">
                  <a:buFont typeface="Wingdings" pitchFamily="2" charset="2"/>
                  <a:buChar char="v"/>
                </a:pPr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খ, ঘ দল-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</m:oMath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একটি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ফাংশন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bn-BD" sz="4800" b="0" i="1" dirty="0" smtClean="0">
                  <a:solidFill>
                    <a:srgbClr val="7030A0"/>
                  </a:solidFill>
                  <a:latin typeface="Cambria Math"/>
                  <a:cs typeface="NikoshBAN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দ্বারা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সংজ্ঞায়িত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রেঞ্জ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নির্ণয়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কর।</m:t>
                      </m:r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067800" cy="5562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71628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১। অন্বয় কাকে বলে?</a:t>
                </a: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২। ফাংশন কি?</a:t>
                </a:r>
              </a:p>
              <a:p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bn-BD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  </a:t>
                </a:r>
              </a:p>
              <a:p>
                <a:r>
                  <a:rPr lang="bn-BD" sz="6000" dirty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0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কত? </a:t>
                </a:r>
                <a:endParaRPr lang="en-US" sz="60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382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52400"/>
            <a:ext cx="5638800" cy="1524000"/>
          </a:xfrm>
          <a:prstGeom prst="rect">
            <a:avLst/>
          </a:prstGeom>
          <a:pattFill prst="smConfetti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pattFill prst="pct10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: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এবং</m:t>
                          </m:r>
                          <m:r>
                            <a:rPr lang="bn-BD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যেখানে</m:t>
                      </m:r>
                      <m:r>
                        <a:rPr lang="bn-BD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,−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0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en-US" sz="4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 algn="ctr"/>
                <a:r>
                  <a:rPr lang="bn-BD" sz="4000" b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Cambria Math"/>
                    <a:cs typeface="NikoshBAN" pitchFamily="2" charset="0"/>
                  </a:rPr>
                  <a:t>অন্বয়টিকে তালিকা পদ্ধতিতে বর্ণনা কর এবং ফাংশন কিনা নির্ধারণ কর। ডোম ও রেঞ্জ বের কর।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6400"/>
                <a:ext cx="9067800" cy="5181600"/>
              </a:xfrm>
              <a:prstGeom prst="rect">
                <a:avLst/>
              </a:prstGeom>
              <a:blipFill rotWithShape="1">
                <a:blip r:embed="rId2"/>
                <a:stretch>
                  <a:fillRect l="-1875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28600"/>
            <a:ext cx="57912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8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85531_566039583492186_3911440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306" y="228600"/>
            <a:ext cx="5600700" cy="153924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1219" y="1989562"/>
            <a:ext cx="4730154" cy="990597"/>
          </a:xfrm>
          <a:custGeom>
            <a:avLst/>
            <a:gdLst>
              <a:gd name="connsiteX0" fmla="*/ 0 w 5160825"/>
              <a:gd name="connsiteY0" fmla="*/ 0 h 1223178"/>
              <a:gd name="connsiteX1" fmla="*/ 4549236 w 5160825"/>
              <a:gd name="connsiteY1" fmla="*/ 0 h 1223178"/>
              <a:gd name="connsiteX2" fmla="*/ 5160825 w 5160825"/>
              <a:gd name="connsiteY2" fmla="*/ 611589 h 1223178"/>
              <a:gd name="connsiteX3" fmla="*/ 4549236 w 5160825"/>
              <a:gd name="connsiteY3" fmla="*/ 1223178 h 1223178"/>
              <a:gd name="connsiteX4" fmla="*/ 0 w 5160825"/>
              <a:gd name="connsiteY4" fmla="*/ 1223178 h 1223178"/>
              <a:gd name="connsiteX5" fmla="*/ 0 w 5160825"/>
              <a:gd name="connsiteY5" fmla="*/ 0 h 1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825" h="1223178">
                <a:moveTo>
                  <a:pt x="5160825" y="1223177"/>
                </a:moveTo>
                <a:lnTo>
                  <a:pt x="611589" y="1223177"/>
                </a:lnTo>
                <a:lnTo>
                  <a:pt x="0" y="611589"/>
                </a:lnTo>
                <a:lnTo>
                  <a:pt x="611589" y="1"/>
                </a:lnTo>
                <a:lnTo>
                  <a:pt x="5160825" y="1"/>
                </a:lnTo>
                <a:lnTo>
                  <a:pt x="5160825" y="122317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92" tIns="76201" rIns="142240" bIns="76201" numCol="1" spcCol="1270" anchor="ctr" anchorCtr="0">
            <a:no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রিয়াজুল ইসলাম</a:t>
            </a:r>
          </a:p>
        </p:txBody>
      </p:sp>
      <p:sp>
        <p:nvSpPr>
          <p:cNvPr id="20" name="Freeform 19"/>
          <p:cNvSpPr/>
          <p:nvPr/>
        </p:nvSpPr>
        <p:spPr>
          <a:xfrm>
            <a:off x="198249" y="3194423"/>
            <a:ext cx="5193124" cy="1566447"/>
          </a:xfrm>
          <a:custGeom>
            <a:avLst/>
            <a:gdLst>
              <a:gd name="connsiteX0" fmla="*/ 0 w 4852533"/>
              <a:gd name="connsiteY0" fmla="*/ 0 h 839956"/>
              <a:gd name="connsiteX1" fmla="*/ 4432555 w 4852533"/>
              <a:gd name="connsiteY1" fmla="*/ 0 h 839956"/>
              <a:gd name="connsiteX2" fmla="*/ 4852533 w 4852533"/>
              <a:gd name="connsiteY2" fmla="*/ 419978 h 839956"/>
              <a:gd name="connsiteX3" fmla="*/ 4432555 w 4852533"/>
              <a:gd name="connsiteY3" fmla="*/ 839956 h 839956"/>
              <a:gd name="connsiteX4" fmla="*/ 0 w 4852533"/>
              <a:gd name="connsiteY4" fmla="*/ 839956 h 839956"/>
              <a:gd name="connsiteX5" fmla="*/ 0 w 4852533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2533" h="839956">
                <a:moveTo>
                  <a:pt x="4852533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852533" y="1"/>
                </a:lnTo>
                <a:lnTo>
                  <a:pt x="4852533" y="8399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91441" rIns="170688" bIns="91440" numCol="1" spcCol="1270" anchor="ctr" anchorCtr="0">
            <a:no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কল্যাণ বিদ্যাবীথি স্কুল এন্ড কলেজ, রংপুর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64175" y="5019396"/>
            <a:ext cx="3870619" cy="1073278"/>
          </a:xfrm>
          <a:custGeom>
            <a:avLst/>
            <a:gdLst>
              <a:gd name="connsiteX0" fmla="*/ 0 w 4403737"/>
              <a:gd name="connsiteY0" fmla="*/ 0 h 839956"/>
              <a:gd name="connsiteX1" fmla="*/ 3983759 w 4403737"/>
              <a:gd name="connsiteY1" fmla="*/ 0 h 839956"/>
              <a:gd name="connsiteX2" fmla="*/ 4403737 w 4403737"/>
              <a:gd name="connsiteY2" fmla="*/ 419978 h 839956"/>
              <a:gd name="connsiteX3" fmla="*/ 3983759 w 4403737"/>
              <a:gd name="connsiteY3" fmla="*/ 839956 h 839956"/>
              <a:gd name="connsiteX4" fmla="*/ 0 w 4403737"/>
              <a:gd name="connsiteY4" fmla="*/ 839956 h 839956"/>
              <a:gd name="connsiteX5" fmla="*/ 0 w 4403737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737" h="839956">
                <a:moveTo>
                  <a:pt x="4403737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403737" y="1"/>
                </a:lnTo>
                <a:lnTo>
                  <a:pt x="4403737" y="83995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68581" rIns="128016" bIns="68580" numCol="1" spcCol="1270" anchor="ctr" anchorCtr="0">
            <a:noAutofit/>
          </a:bodyPr>
          <a:lstStyle/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শিক্ষক(গণিত)</a:t>
            </a:r>
            <a:endParaRPr lang="bn-BD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657850" y="1767846"/>
            <a:ext cx="3143250" cy="4419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</a:p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  <a:endPara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4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304800"/>
            <a:ext cx="62484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" y="1600200"/>
            <a:ext cx="3625069" cy="2613250"/>
          </a:xfrm>
          <a:prstGeom prst="roundRect">
            <a:avLst>
              <a:gd name="adj" fmla="val 16667"/>
            </a:avLst>
          </a:prstGeom>
          <a:ln w="571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600200"/>
            <a:ext cx="3638280" cy="261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13450"/>
            <a:ext cx="5486400" cy="26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609600"/>
            <a:ext cx="68580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2362200"/>
            <a:ext cx="2819400" cy="44196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ন্ব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2362200"/>
            <a:ext cx="3048000" cy="44196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ফাং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191000" y="3505200"/>
            <a:ext cx="1066800" cy="1981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0159"/>
            <a:ext cx="7772400" cy="1145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95400"/>
            <a:ext cx="89916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ফাংশন দেখাতে পারবে।</a:t>
            </a:r>
          </a:p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ডোমেন নির্ণয় করতে পারবে।</a:t>
            </a:r>
          </a:p>
          <a:p>
            <a:pPr marL="914400" indent="-914400">
              <a:buAutoNum type="arabicPeriod"/>
            </a:pP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রেঞ্জ বের করতে পারবে।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1143000"/>
            <a:ext cx="26670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57800" y="0"/>
            <a:ext cx="3505200" cy="662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2843865"/>
            <a:ext cx="1327500" cy="224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0" y="518924"/>
            <a:ext cx="1419639" cy="9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3" y="1516365"/>
            <a:ext cx="1327500" cy="1327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133600" y="1691717"/>
            <a:ext cx="4495800" cy="206379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85040" y="1295400"/>
            <a:ext cx="3631260" cy="2835499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08447" y="2345882"/>
            <a:ext cx="3715366" cy="570427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9" y="5093718"/>
            <a:ext cx="1005841" cy="136499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585040" y="3048000"/>
            <a:ext cx="3786486" cy="21657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5638800"/>
            <a:ext cx="5562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(বাংলাদেশ,মুশফিক),(পাকিস্তান,আফ্রিদি)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88135"/>
            <a:ext cx="4572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 হলো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807335"/>
            <a:ext cx="7391400" cy="41362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867177"/>
            <a:ext cx="2667000" cy="4650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</a:p>
          <a:p>
            <a:pPr algn="ctr"/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63800" y="883276"/>
            <a:ext cx="3505200" cy="594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4222124"/>
            <a:ext cx="1528672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61" y="1416139"/>
            <a:ext cx="1772478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4" y="2621924"/>
            <a:ext cx="1600200" cy="1600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41113" y="1676400"/>
            <a:ext cx="4343400" cy="3200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38211" y="2321685"/>
            <a:ext cx="3466549" cy="1716915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8211" y="2895600"/>
            <a:ext cx="3707853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0" y="76200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ডোম সেট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7791" y="130935"/>
            <a:ext cx="2133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রেঞ্জ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638800"/>
            <a:ext cx="5410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(ভারত,ধোনি),(বাংলাদেশ,সাকিব),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(পাকিস্তান,আফ্রিদি)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88542"/>
            <a:ext cx="6096000" cy="14478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36342"/>
            <a:ext cx="8991600" cy="5321658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অথবা,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অন্বয়টির প্রত্যেকটি ক্রমজোড়ের প্রথম সদস্য আলাদা হলে সেটাই ফাংশন।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628</TotalTime>
  <Words>333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Essential</vt:lpstr>
      <vt:lpstr>Packager Shell Object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acer</dc:creator>
  <cp:lastModifiedBy>eOn Technology</cp:lastModifiedBy>
  <cp:revision>61</cp:revision>
  <dcterms:created xsi:type="dcterms:W3CDTF">2006-08-16T00:00:00Z</dcterms:created>
  <dcterms:modified xsi:type="dcterms:W3CDTF">2020-04-12T10:00:45Z</dcterms:modified>
</cp:coreProperties>
</file>