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7"/>
  </p:notesMasterIdLst>
  <p:sldIdLst>
    <p:sldId id="282" r:id="rId2"/>
    <p:sldId id="256" r:id="rId3"/>
    <p:sldId id="299" r:id="rId4"/>
    <p:sldId id="394" r:id="rId5"/>
    <p:sldId id="274" r:id="rId6"/>
    <p:sldId id="269" r:id="rId7"/>
    <p:sldId id="383" r:id="rId8"/>
    <p:sldId id="385" r:id="rId9"/>
    <p:sldId id="368" r:id="rId10"/>
    <p:sldId id="361" r:id="rId11"/>
    <p:sldId id="387" r:id="rId12"/>
    <p:sldId id="346" r:id="rId13"/>
    <p:sldId id="386" r:id="rId14"/>
    <p:sldId id="392" r:id="rId15"/>
    <p:sldId id="388" r:id="rId16"/>
    <p:sldId id="391" r:id="rId17"/>
    <p:sldId id="325" r:id="rId18"/>
    <p:sldId id="365" r:id="rId19"/>
    <p:sldId id="363" r:id="rId20"/>
    <p:sldId id="390" r:id="rId21"/>
    <p:sldId id="364" r:id="rId22"/>
    <p:sldId id="389" r:id="rId23"/>
    <p:sldId id="371" r:id="rId24"/>
    <p:sldId id="352" r:id="rId25"/>
    <p:sldId id="370" r:id="rId26"/>
    <p:sldId id="372" r:id="rId27"/>
    <p:sldId id="373" r:id="rId28"/>
    <p:sldId id="374" r:id="rId29"/>
    <p:sldId id="393" r:id="rId30"/>
    <p:sldId id="276" r:id="rId31"/>
    <p:sldId id="298" r:id="rId32"/>
    <p:sldId id="334" r:id="rId33"/>
    <p:sldId id="270" r:id="rId34"/>
    <p:sldId id="271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00CCFF"/>
    <a:srgbClr val="3333FF"/>
    <a:srgbClr val="CCFFFF"/>
    <a:srgbClr val="C2FFA3"/>
    <a:srgbClr val="CCFF66"/>
    <a:srgbClr val="99FF66"/>
    <a:srgbClr val="CCFF33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792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9743" y="3563233"/>
            <a:ext cx="429324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দশম 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জীব বিজ্ঞান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মানবকঙ্কাল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45" y="5887656"/>
            <a:ext cx="90148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C:\Users\Tumpa\Desktop\no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28133"/>
            <a:ext cx="1815110" cy="13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umpa\Desktop\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73" y="4452751"/>
            <a:ext cx="1887029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Tumpa\Desktop\l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85" y="4428133"/>
            <a:ext cx="2043186" cy="14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Tumpa\Desktop\konk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3858227"/>
            <a:ext cx="2785403" cy="2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72421" y="1049225"/>
            <a:ext cx="231015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27497" y="1524319"/>
            <a:ext cx="1" cy="465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0871" y="1989903"/>
            <a:ext cx="307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0871" y="1989903"/>
            <a:ext cx="0" cy="570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9791" y="1989903"/>
            <a:ext cx="0" cy="443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5793" y="2779551"/>
            <a:ext cx="231015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বহিঃকঙ্কাল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7009" y="2560320"/>
            <a:ext cx="231015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0870" y="3268206"/>
            <a:ext cx="0" cy="333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2425" y="3601329"/>
            <a:ext cx="4798232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0033" y="3629465"/>
            <a:ext cx="0" cy="798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15065" y="3629465"/>
            <a:ext cx="14067" cy="798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59791" y="3629465"/>
            <a:ext cx="0" cy="798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5795730" y="3268206"/>
            <a:ext cx="1842868" cy="13904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5730" y="2914263"/>
            <a:ext cx="0" cy="35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75852" y="6040056"/>
            <a:ext cx="79433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35522" y="6005259"/>
            <a:ext cx="1337419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15111" y="200662"/>
            <a:ext cx="374697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 কয় ধরনের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4" grpId="0"/>
      <p:bldP spid="25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umpa\Desktop\on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5" y="295422"/>
            <a:ext cx="8046721" cy="65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962" y="588406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করোটি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3182" y="2023723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করোটিকা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1" y="1754645"/>
            <a:ext cx="4749581" cy="32253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26259" y="3188997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ম্যাক্সিলা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7104" y="4075261"/>
            <a:ext cx="128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ম্যান্ডিবল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7615" y="5551957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করোটি বাইরের আঘাত থেকে মস্তিষ্কে রক্ষা করে।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umpa\Desktop\bokk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603716"/>
            <a:ext cx="4220308" cy="38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64037" y="2954213"/>
            <a:ext cx="26165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68948" y="4501662"/>
            <a:ext cx="2208627" cy="70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33220" y="584315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বক্ষপিঞ্জর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1556" y="2661825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স্টার্নাম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2512" y="4171576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পর্শুকা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ownloads\Skelet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8" r="46870" b="62805"/>
          <a:stretch/>
        </p:blipFill>
        <p:spPr bwMode="auto">
          <a:xfrm>
            <a:off x="126674" y="1278803"/>
            <a:ext cx="5727149" cy="41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0831482">
            <a:off x="2740451" y="3231845"/>
            <a:ext cx="2888673" cy="945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V="1">
            <a:off x="3587255" y="1829757"/>
            <a:ext cx="2252702" cy="19907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>
            <a:off x="3518932" y="1077351"/>
            <a:ext cx="2147873" cy="393976"/>
          </a:xfrm>
          <a:prstGeom prst="bentArrow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732" y="1020412"/>
            <a:ext cx="194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ক্ল্যাভিকল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0528" y="2339701"/>
            <a:ext cx="128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স্টার্ণাম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685" y="1719071"/>
            <a:ext cx="194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স্ক্যাপুলা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0526" y="2733299"/>
            <a:ext cx="128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5605" y="257264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বক্ষপিঞ্জর অস্থিসমূহ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83031" y="2475040"/>
            <a:ext cx="2837753" cy="86539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5742" y="1182833"/>
            <a:ext cx="4895557" cy="5076943"/>
            <a:chOff x="2855742" y="1182833"/>
            <a:chExt cx="4895557" cy="5076943"/>
          </a:xfrm>
        </p:grpSpPr>
        <p:pic>
          <p:nvPicPr>
            <p:cNvPr id="20482" name="Picture 2" descr="C:\Users\Tumpa\Desktop\mero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742" y="1182833"/>
              <a:ext cx="4895557" cy="500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027534" y="5117214"/>
              <a:ext cx="4780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53590" y="5675001"/>
              <a:ext cx="4555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95351" y="179061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মেরুদন্ড কয়টি অঞ্চলে বিভক্ত?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410" y="5967388"/>
            <a:ext cx="4171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মেরুদন্ডে অস্থির সংখ্যা কত 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umpa\Desktop\hiom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1659988"/>
            <a:ext cx="3530991" cy="28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522" y="1515885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হিউমেরাস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3514" y="817856"/>
            <a:ext cx="2642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পেলভিস গার্ডেল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Tumpa\Desktop\sak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5" y="2025748"/>
            <a:ext cx="507843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0246" y="4404332"/>
            <a:ext cx="5104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মেরুদন্ডের এক একটা হাড়কে কী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Tumpa\Desktop\kok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44" y="837613"/>
            <a:ext cx="3967089" cy="30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00486" y="2349889"/>
            <a:ext cx="2138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74230" y="2821157"/>
            <a:ext cx="2264899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40682" y="2000265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স্যাক্রাম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8203" y="2585040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ককসিক্স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4054" y="3080858"/>
            <a:ext cx="26100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স্যাক্রামের ৫টি হাড়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মিলে ১টি হাড়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394" y="5195623"/>
            <a:ext cx="525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ককসিক্সের ৪টি হাড় মিলে ১টি হাড়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889797" y="2131886"/>
            <a:ext cx="277702" cy="877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67499" y="2131886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৯টি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394" y="5780398"/>
            <a:ext cx="901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৯টি হাড় আলাদাভাবে ২টি হার গঠন করে পরিনত বয়সে মেরুদন্ডের অস্থির সংখ্যা দাঁড়ায় ২৬টি।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2477" y="4404331"/>
            <a:ext cx="129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কশেরুকা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47898" y="3282693"/>
            <a:ext cx="1356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85893" y="3169814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06679" y="1681674"/>
            <a:ext cx="1934308" cy="2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40987" y="1512958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পিউবিস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715437" y="2097732"/>
            <a:ext cx="1575580" cy="68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5763" y="1873653"/>
            <a:ext cx="1149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স্টিয়াম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567" y="45853"/>
            <a:ext cx="89782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ইলিয়াম, স্টিয়াম, পিউবিস এই তিনটা অংশ মিলে ২টা হার গঠন করে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জয়েন্টকে কী বলে?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98203" y="600460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পেলভিস গার্ডেল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8" grpId="0" animBg="1"/>
      <p:bldP spid="14" grpId="0"/>
      <p:bldP spid="15" grpId="0"/>
      <p:bldP spid="16" grpId="0"/>
      <p:bldP spid="20" grpId="0"/>
      <p:bldP spid="23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3313" y="141741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ফিমার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Tumpa\Desktop\fe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2002186"/>
            <a:ext cx="4346185" cy="29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7904" y="5382155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মানবদেহের সবচেয়ে লম্বা অস্থি।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Tumpa\Desktop\Biography of Bangabandhu Sheikh Mujibur Rahman (4-4-2018 1-10-06 PM)\MUJIB\rose-animated-gif-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03585"/>
            <a:ext cx="60198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umpa\Desktop\mnk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829994"/>
            <a:ext cx="732926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102" y="186998"/>
            <a:ext cx="127644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Tumpa\Desktop\nhy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894885"/>
            <a:ext cx="4881490" cy="48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Tumpa\Desktop\tib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7" y="2663629"/>
            <a:ext cx="281309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umpa\Desktop\p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10169" y="2626276"/>
            <a:ext cx="4909624" cy="33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6472632" y="2848707"/>
            <a:ext cx="1125415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136500" y="4053179"/>
            <a:ext cx="1406769" cy="5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22498" y="5472332"/>
            <a:ext cx="1674056" cy="6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287194" y="3049654"/>
            <a:ext cx="1983544" cy="42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92702" y="3926447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95754" y="5458265"/>
            <a:ext cx="1463040" cy="1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6540" y="2692614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র্পাল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6502" y="3788927"/>
            <a:ext cx="171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মেটাকার্পাল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2773" y="5179944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ফ্যালাঞ্জেস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8896" y="5165877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ফ্যালাঞ্জেস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7510" y="404092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মেটাটার্সাল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0861" y="2757267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টার্সাল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0177" y="830683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হাত ও পায়ের পাতার অস্থিসমূহ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129" y="1395735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উর্ধাঙ্গ ৬৪টি অস্থি নিয়ে গঠিত।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Tumpa\Desktop\nirm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79" y="872197"/>
            <a:ext cx="3249636" cy="37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897" y="3405070"/>
            <a:ext cx="4285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নিন্মা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ঙ্গ ৬২টি অস্থি নিয়ে গঠিত।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70474" y="1688122"/>
            <a:ext cx="1230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400811" y="3559126"/>
            <a:ext cx="1113724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3343" y="293305"/>
            <a:ext cx="5698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দৃঢ়তা প্রদান এবং চলনে কঙ্কালের ভুমিকাঃ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980" y="1140677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দেহকাঠামো 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34070"/>
            <a:ext cx="8932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কঙ্কাল মানবদেহকে একটি নিদিষ্ট আকার ও কাঠামো দান করে। এটি নিচের অঙ্গগুলোর সাথে উপরের অঙ্গগুলোর সংযুক্তি সাধন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goth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7" y="1547446"/>
            <a:ext cx="5992837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1451" y="5655346"/>
            <a:ext cx="349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মেরুরজ্জু মেরুদন্ডের ভিতরে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32019"/>
            <a:ext cx="3086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মস্তিষ্ক করোটির মধ্যে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3068" y="624295"/>
            <a:ext cx="403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রক্ষণাবেক্ষণ ও ভার বহন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m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" y="2479105"/>
            <a:ext cx="2619375" cy="21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umpa\Desktop\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42" y="2479104"/>
            <a:ext cx="2018275" cy="225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Tumpa\Desktop\hjk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5" y="2188591"/>
            <a:ext cx="1962150" cy="24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9113" y="5070572"/>
            <a:ext cx="407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হৃৎপিন্ড ও ফুসফুস বক্ষগহবরে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55" y="259253"/>
            <a:ext cx="3051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নড়াচড়া ও চলাচল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4604" y="4894192"/>
            <a:ext cx="4829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অস্থির সাথে পেশি আটকানোর ফলে অস্থি নাড়ানো সম্ভব হয় এবং আমরা চলাচল করতে পারি।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4604" y="2699632"/>
            <a:ext cx="5031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 , পা স্কন্ধচক্র ও শ্রোণিচক্র নড়াচড়ায় সাহায্যে করে। এ কাজে পেশিতন্ত্র গুরুত্বপূর্ণ ভুমিকা পালন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Tumpa\Desktop\norac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222695"/>
            <a:ext cx="3784210" cy="40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66070" y="5604473"/>
            <a:ext cx="528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অস্থিমজ্জা থেকে লোহিত রক্তকণিকা উৎপন্ন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518" y="297782"/>
            <a:ext cx="369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লোহিত রক্তকণিকা উৎপাদন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90" y="1387362"/>
            <a:ext cx="5301176" cy="36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1520" y="4290352"/>
            <a:ext cx="7723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।ক্যালসিয়াম , পটাসিয়াম, ফসফরাস  ইত্যাদি খনিজ লবণ অস্থি সঞ্চয় করে রাখে। এতে অস্থি শক্ত এবং মজবুত থাকে।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6517" y="882557"/>
            <a:ext cx="2412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খনিজ লবণ সঞ্চয়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199"/>
            <a:ext cx="3251200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6517" y="882557"/>
            <a:ext cx="2412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কঙ্কালের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1" name="Picture 3" descr="C:\Users\Tumpa\Desktop\uyt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6" y="1674054"/>
            <a:ext cx="2066584" cy="18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Tumpa\Desktop\uyt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43" y="1674054"/>
            <a:ext cx="2128325" cy="17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Tumpa\Desktop\uyt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1652950"/>
            <a:ext cx="1800664" cy="15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80" y="4014326"/>
            <a:ext cx="8792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কঙ্কাল দেহের কাঠামোকে ঠিক রাখে।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চলাফেরা ও নড়াচড়ায় সাহায্যে করে।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আমাদের অতি প্রয়োজনীয় অঙ্গ হলো যেমন- হৃৎপিন্ড , ফুসফুস ইত্যাদিকে ঢেকে রাখে। ফলে এ গুলো বাইরের আঘাত থেকে রক্ষা করে।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দেহের ভার বহন করে।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পেশি সংকোচনের মাধ্যমে চলাচলে সহায়তা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6" name="Picture 8" descr="C:\Users\Tumpa\Desktop\bokk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43" y="1652948"/>
            <a:ext cx="1568450" cy="172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53146" y="432672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indexmk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1" y="2236763"/>
            <a:ext cx="2405575" cy="32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umpa\Desktop\metr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2114549"/>
            <a:ext cx="4924767" cy="35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350358" y="395584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446" y="5837855"/>
            <a:ext cx="608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উপরের চিত্র চিহ্নিত করন কর।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C:\Users\Tumpa\Desktop\imagespo09iu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7" y="1318914"/>
            <a:ext cx="3250857" cy="451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776" y="2996420"/>
            <a:ext cx="369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বড় অস্থির নাম কী?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Tumpa\Desktop\hy76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49" y="1842869"/>
            <a:ext cx="3154583" cy="31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338" y="5022167"/>
            <a:ext cx="369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  অস্থির নাম কী?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19" y="489788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11430"/>
                <a:latin typeface="NikoshBAN" pitchFamily="2" charset="0"/>
                <a:cs typeface="NikoshBAN" pitchFamily="2" charset="0"/>
              </a:rPr>
              <a:t>বহুনির্বাচনি প্রশ্ন</a:t>
            </a:r>
            <a:endParaRPr lang="bn-IN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4" y="3079556"/>
            <a:ext cx="704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মানুষের হাতের ফ্যালাঞ্জেস কয়টি হাড় থাকে? </a:t>
            </a:r>
            <a:endParaRPr lang="bn-IN" sz="320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200" smtClean="0">
                <a:ln w="11430"/>
                <a:latin typeface="NikoshBAN" pitchFamily="2" charset="0"/>
                <a:cs typeface="NikoshBAN" pitchFamily="2" charset="0"/>
              </a:rPr>
              <a:t>  ক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৭ টি                                           খ  ৮টি     </a:t>
            </a:r>
            <a:endParaRPr lang="bn-IN" sz="320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1430"/>
                <a:latin typeface="Times New Roman" pitchFamily="18" charset="0"/>
                <a:cs typeface="NikoshBAN" pitchFamily="2" charset="0"/>
              </a:rPr>
              <a:t>   গ </a:t>
            </a:r>
            <a:r>
              <a:rPr lang="en-US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১৪টি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ঘ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১২ টি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8949" y="4288997"/>
            <a:ext cx="290946" cy="3602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978" y="3188625"/>
            <a:ext cx="7863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কঙ্কাল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বক্ষপিঞ্জর কয় জোড়া অস্থি নিয়ে গঠিত?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শিশু যখন জন্মগ্রহন করে তখন তার অস্থির সংখ্যা কতটি?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কঙ্কালতন্ত্র কয় প্রকার?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507998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43" y="4648214"/>
            <a:ext cx="904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200" dirty="0" smtClean="0">
                <a:ln w="11430"/>
                <a:latin typeface="NikoshBAN" pitchFamily="2" charset="0"/>
                <a:cs typeface="NikoshBAN" pitchFamily="2" charset="0"/>
              </a:rPr>
              <a:t>মানবকঙ্কাল চিত্র অংকন করে বিভিন্ন অংশ চিহ্নিত করে আনবে।</a:t>
            </a:r>
            <a:endParaRPr lang="bn-IN" sz="3200" dirty="0" smtClean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C:\Users\Tumpa\Desktop\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8" y="2114843"/>
            <a:ext cx="29269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1572" y="534573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56557"/>
              </p:ext>
            </p:extLst>
          </p:nvPr>
        </p:nvGraphicFramePr>
        <p:xfrm>
          <a:off x="4069471" y="3176894"/>
          <a:ext cx="111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Packager Shell Object" showAsIcon="1" r:id="rId4" imgW="1117800" imgH="685800" progId="Package">
                  <p:embed/>
                </p:oleObj>
              </mc:Choice>
              <mc:Fallback>
                <p:oleObj name="Packager Shell Object" showAsIcon="1" r:id="rId4" imgW="11178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9471" y="3176894"/>
                        <a:ext cx="1117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umpa\Desktop\d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98" y="1702190"/>
            <a:ext cx="5472332" cy="43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3146" y="432672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লক্ষ করঃ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190" y="3316324"/>
            <a:ext cx="29482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মানবকঙ্কাল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311" y="3123689"/>
            <a:ext cx="658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কঙ্কাল কী তা বলতে পারবে।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মানবকঙ্কালের বর্ণনা করতে পারবে।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দৃঢ়তা প্রদান এবং চলনে কঙ্কালের ভূমিকা  ব্যাখ্যা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146" y="432672"/>
            <a:ext cx="3937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ভিডিওটি   লক্ষ করঃ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58728"/>
              </p:ext>
            </p:extLst>
          </p:nvPr>
        </p:nvGraphicFramePr>
        <p:xfrm>
          <a:off x="3683000" y="3086100"/>
          <a:ext cx="126882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Packager Shell Object" showAsIcon="1" r:id="rId3" imgW="1778400" imgH="685800" progId="Package">
                  <p:embed/>
                </p:oleObj>
              </mc:Choice>
              <mc:Fallback>
                <p:oleObj name="Packager Shell Object" showAsIcon="1" r:id="rId3" imgW="1778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0" y="3086100"/>
                        <a:ext cx="126882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4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umpa\Desktop\g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0" y="1491174"/>
            <a:ext cx="3643532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91160"/>
            <a:ext cx="5174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ঘর তৈরি করতে প্রথমে কী প্রয়োজন?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526" y="5563357"/>
            <a:ext cx="2279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ঘরের কাঠামো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9" name="Picture 3" descr="C:\Users\Tumpa\Desktop\kl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1617785"/>
            <a:ext cx="4431323" cy="27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93316" y="4425801"/>
            <a:ext cx="3550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 দেহের কাঠামো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হলো কঙ্কাল। লম্বা,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ছোট, চ্যাপ্টা এবং অসমান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২০৬টি অস্থি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কঙ্কাল গঠিত।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529" y="1202372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কঙ্কালতন্ত্রঃ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609" y="4038070"/>
            <a:ext cx="8792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তন্ত্র দেহের কাঠামো গঠন করে, নিদিষ্ট আকৃতি দেয়েবং বিভিন্ন অঙ্গকে বাইরের আঘাত থেকে রক্ষা করে ও চলনে সাহায্যে করে তাকে কঙ্কালতন্ত্র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C:\Users\Tumpa\Desktop\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3" y="796547"/>
            <a:ext cx="3355145" cy="27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32847</TotalTime>
  <Words>586</Words>
  <Application>Microsoft Office PowerPoint</Application>
  <PresentationFormat>On-screen Show (4:3)</PresentationFormat>
  <Paragraphs>126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2912</cp:revision>
  <dcterms:created xsi:type="dcterms:W3CDTF">2015-11-14T15:10:43Z</dcterms:created>
  <dcterms:modified xsi:type="dcterms:W3CDTF">2020-04-13T16:36:38Z</dcterms:modified>
</cp:coreProperties>
</file>