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86" r:id="rId2"/>
    <p:sldId id="289" r:id="rId3"/>
    <p:sldId id="291" r:id="rId4"/>
    <p:sldId id="292" r:id="rId5"/>
    <p:sldId id="293" r:id="rId6"/>
    <p:sldId id="257" r:id="rId7"/>
    <p:sldId id="307" r:id="rId8"/>
    <p:sldId id="262" r:id="rId9"/>
    <p:sldId id="310" r:id="rId10"/>
    <p:sldId id="294" r:id="rId11"/>
    <p:sldId id="321" r:id="rId12"/>
    <p:sldId id="320" r:id="rId13"/>
    <p:sldId id="316" r:id="rId14"/>
    <p:sldId id="319" r:id="rId15"/>
    <p:sldId id="312" r:id="rId16"/>
    <p:sldId id="295" r:id="rId17"/>
    <p:sldId id="311" r:id="rId18"/>
    <p:sldId id="322" r:id="rId19"/>
    <p:sldId id="323" r:id="rId20"/>
    <p:sldId id="308" r:id="rId21"/>
    <p:sldId id="313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  <p15:guide id="4" orient="horz" pos="4032" userDrawn="1">
          <p15:clr>
            <a:srgbClr val="A4A3A4"/>
          </p15:clr>
        </p15:guide>
        <p15:guide id="5" orient="horz" pos="264" userDrawn="1">
          <p15:clr>
            <a:srgbClr val="A4A3A4"/>
          </p15:clr>
        </p15:guide>
        <p15:guide id="6" pos="384" userDrawn="1">
          <p15:clr>
            <a:srgbClr val="A4A3A4"/>
          </p15:clr>
        </p15:guide>
        <p15:guide id="7" pos="7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FD63"/>
    <a:srgbClr val="5FDEEF"/>
    <a:srgbClr val="4FA7FF"/>
    <a:srgbClr val="A1F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06" y="54"/>
      </p:cViewPr>
      <p:guideLst>
        <p:guide orient="horz" pos="2160"/>
        <p:guide pos="3840"/>
        <p:guide orient="horz" pos="720"/>
        <p:guide orient="horz" pos="4032"/>
        <p:guide orient="horz" pos="264"/>
        <p:guide pos="384"/>
        <p:guide pos="7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A4C96-BC60-4CAA-91E1-EF2B2F51CAD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DCBDB-B75C-445E-93E2-F8816CD6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একক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কাজের ক্ষেত্রে  শিক্ষার্থিরা বেঞ্চের বাম পাশ থেকে গণন করবে।( প্রতি জন একটি কাজ করবে।)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DCBDB-B75C-445E-93E2-F8816CD688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71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3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6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6879" y="6358085"/>
            <a:ext cx="4480948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3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7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4B91C-7C9D-49C4-A290-2A9AEAC9A4A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5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 rot="19999086">
            <a:off x="9619747" y="5594"/>
            <a:ext cx="3200400" cy="1828800"/>
          </a:xfrm>
          <a:prstGeom prst="ellipse">
            <a:avLst/>
          </a:prstGeom>
          <a:solidFill>
            <a:srgbClr val="EE78E6"/>
          </a:solidFill>
          <a:ln>
            <a:solidFill>
              <a:srgbClr val="EE7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 rot="19999086">
            <a:off x="-1283136" y="5244306"/>
            <a:ext cx="3200400" cy="1828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" y="0"/>
            <a:ext cx="12192000" cy="6857999"/>
          </a:xfrm>
          <a:prstGeom prst="roundRect">
            <a:avLst>
              <a:gd name="adj" fmla="val 625"/>
            </a:avLst>
          </a:prstGeom>
          <a:pattFill prst="shingle">
            <a:fgClr>
              <a:srgbClr val="FFFF99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718560" y="3429000"/>
            <a:ext cx="4754880" cy="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841" y="2175741"/>
            <a:ext cx="6486706" cy="1603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801" y="3429000"/>
            <a:ext cx="479263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0" y="0"/>
            <a:ext cx="6095999" cy="6857998"/>
          </a:xfrm>
          <a:custGeom>
            <a:avLst/>
            <a:gdLst/>
            <a:ahLst/>
            <a:cxnLst/>
            <a:rect l="l" t="t" r="r" b="b"/>
            <a:pathLst>
              <a:path w="2971800" h="3786187">
                <a:moveTo>
                  <a:pt x="0" y="0"/>
                </a:moveTo>
                <a:lnTo>
                  <a:pt x="2971800" y="0"/>
                </a:lnTo>
                <a:lnTo>
                  <a:pt x="2971800" y="3786187"/>
                </a:lnTo>
                <a:lnTo>
                  <a:pt x="0" y="3786187"/>
                </a:lnTo>
                <a:lnTo>
                  <a:pt x="0" y="0"/>
                </a:lnTo>
                <a:close/>
                <a:moveTo>
                  <a:pt x="1319988" y="1023428"/>
                </a:moveTo>
                <a:cubicBezTo>
                  <a:pt x="1189345" y="1023428"/>
                  <a:pt x="1082735" y="1056294"/>
                  <a:pt x="1000159" y="1122027"/>
                </a:cubicBezTo>
                <a:cubicBezTo>
                  <a:pt x="917583" y="1187759"/>
                  <a:pt x="876295" y="1272800"/>
                  <a:pt x="876295" y="1377151"/>
                </a:cubicBezTo>
                <a:cubicBezTo>
                  <a:pt x="876295" y="1458494"/>
                  <a:pt x="906285" y="1535319"/>
                  <a:pt x="966266" y="1607625"/>
                </a:cubicBezTo>
                <a:cubicBezTo>
                  <a:pt x="1024603" y="1557504"/>
                  <a:pt x="1077600" y="1518886"/>
                  <a:pt x="1125256" y="1491771"/>
                </a:cubicBezTo>
                <a:lnTo>
                  <a:pt x="1191810" y="1453565"/>
                </a:lnTo>
                <a:cubicBezTo>
                  <a:pt x="1192632" y="1452743"/>
                  <a:pt x="1196740" y="1449867"/>
                  <a:pt x="1204135" y="1444937"/>
                </a:cubicBezTo>
                <a:cubicBezTo>
                  <a:pt x="1136759" y="1404676"/>
                  <a:pt x="1103071" y="1357842"/>
                  <a:pt x="1103071" y="1304434"/>
                </a:cubicBezTo>
                <a:cubicBezTo>
                  <a:pt x="1103071" y="1254313"/>
                  <a:pt x="1123613" y="1211382"/>
                  <a:pt x="1164696" y="1175640"/>
                </a:cubicBezTo>
                <a:cubicBezTo>
                  <a:pt x="1205778" y="1139898"/>
                  <a:pt x="1254667" y="1122027"/>
                  <a:pt x="1311361" y="1122027"/>
                </a:cubicBezTo>
                <a:cubicBezTo>
                  <a:pt x="1378737" y="1122027"/>
                  <a:pt x="1432966" y="1143595"/>
                  <a:pt x="1474049" y="1186732"/>
                </a:cubicBezTo>
                <a:cubicBezTo>
                  <a:pt x="1515131" y="1229869"/>
                  <a:pt x="1535673" y="1286358"/>
                  <a:pt x="1535673" y="1356198"/>
                </a:cubicBezTo>
                <a:cubicBezTo>
                  <a:pt x="1535673" y="1413714"/>
                  <a:pt x="1521499" y="1466711"/>
                  <a:pt x="1493152" y="1515189"/>
                </a:cubicBezTo>
                <a:cubicBezTo>
                  <a:pt x="1464805" y="1563666"/>
                  <a:pt x="1409549" y="1629810"/>
                  <a:pt x="1327383" y="1713618"/>
                </a:cubicBezTo>
                <a:cubicBezTo>
                  <a:pt x="1202492" y="1840975"/>
                  <a:pt x="1140046" y="1960937"/>
                  <a:pt x="1140046" y="2073503"/>
                </a:cubicBezTo>
                <a:cubicBezTo>
                  <a:pt x="1140046" y="2107191"/>
                  <a:pt x="1147441" y="2137182"/>
                  <a:pt x="1162231" y="2163475"/>
                </a:cubicBezTo>
                <a:cubicBezTo>
                  <a:pt x="1177020" y="2189768"/>
                  <a:pt x="1193864" y="2203325"/>
                  <a:pt x="1212762" y="2204147"/>
                </a:cubicBezTo>
                <a:cubicBezTo>
                  <a:pt x="1225087" y="2204968"/>
                  <a:pt x="1234947" y="2201271"/>
                  <a:pt x="1242342" y="2193054"/>
                </a:cubicBezTo>
                <a:cubicBezTo>
                  <a:pt x="1250558" y="2184016"/>
                  <a:pt x="1254256" y="2173745"/>
                  <a:pt x="1253434" y="2162242"/>
                </a:cubicBezTo>
                <a:lnTo>
                  <a:pt x="1249737" y="2094456"/>
                </a:lnTo>
                <a:cubicBezTo>
                  <a:pt x="1248093" y="2066519"/>
                  <a:pt x="1263910" y="2029750"/>
                  <a:pt x="1297187" y="1984148"/>
                </a:cubicBezTo>
                <a:cubicBezTo>
                  <a:pt x="1330464" y="1938547"/>
                  <a:pt x="1368466" y="1901367"/>
                  <a:pt x="1411192" y="1872609"/>
                </a:cubicBezTo>
                <a:lnTo>
                  <a:pt x="1541835" y="1785102"/>
                </a:lnTo>
                <a:cubicBezTo>
                  <a:pt x="1633039" y="1723478"/>
                  <a:pt x="1697539" y="1664114"/>
                  <a:pt x="1735335" y="1607009"/>
                </a:cubicBezTo>
                <a:cubicBezTo>
                  <a:pt x="1773131" y="1549904"/>
                  <a:pt x="1792029" y="1483144"/>
                  <a:pt x="1792029" y="1406730"/>
                </a:cubicBezTo>
                <a:cubicBezTo>
                  <a:pt x="1792029" y="1297450"/>
                  <a:pt x="1747044" y="1206246"/>
                  <a:pt x="1657072" y="1133119"/>
                </a:cubicBezTo>
                <a:cubicBezTo>
                  <a:pt x="1567101" y="1059992"/>
                  <a:pt x="1454740" y="1023428"/>
                  <a:pt x="1319988" y="1023428"/>
                </a:cubicBezTo>
                <a:close/>
                <a:moveTo>
                  <a:pt x="1715615" y="1096144"/>
                </a:moveTo>
                <a:lnTo>
                  <a:pt x="1706988" y="1108469"/>
                </a:lnTo>
                <a:cubicBezTo>
                  <a:pt x="1756287" y="1140514"/>
                  <a:pt x="1795521" y="1184678"/>
                  <a:pt x="1824690" y="1240961"/>
                </a:cubicBezTo>
                <a:cubicBezTo>
                  <a:pt x="1853859" y="1297245"/>
                  <a:pt x="1868443" y="1357020"/>
                  <a:pt x="1868443" y="1420287"/>
                </a:cubicBezTo>
                <a:cubicBezTo>
                  <a:pt x="1868443" y="1506561"/>
                  <a:pt x="1843794" y="1582770"/>
                  <a:pt x="1794494" y="1648913"/>
                </a:cubicBezTo>
                <a:cubicBezTo>
                  <a:pt x="1745195" y="1715056"/>
                  <a:pt x="1654402" y="1793319"/>
                  <a:pt x="1522116" y="1883701"/>
                </a:cubicBezTo>
                <a:cubicBezTo>
                  <a:pt x="1444058" y="1937930"/>
                  <a:pt x="1390240" y="1983121"/>
                  <a:pt x="1360660" y="2019274"/>
                </a:cubicBezTo>
                <a:cubicBezTo>
                  <a:pt x="1331081" y="2055427"/>
                  <a:pt x="1316291" y="2095277"/>
                  <a:pt x="1316291" y="2138825"/>
                </a:cubicBezTo>
                <a:cubicBezTo>
                  <a:pt x="1316291" y="2169226"/>
                  <a:pt x="1323686" y="2198806"/>
                  <a:pt x="1338476" y="2227564"/>
                </a:cubicBezTo>
                <a:lnTo>
                  <a:pt x="1382845" y="2239889"/>
                </a:lnTo>
                <a:cubicBezTo>
                  <a:pt x="1360660" y="2201271"/>
                  <a:pt x="1349568" y="2167583"/>
                  <a:pt x="1349568" y="2138825"/>
                </a:cubicBezTo>
                <a:cubicBezTo>
                  <a:pt x="1349568" y="2082952"/>
                  <a:pt x="1391472" y="2023793"/>
                  <a:pt x="1475281" y="1961347"/>
                </a:cubicBezTo>
                <a:lnTo>
                  <a:pt x="1544300" y="1910816"/>
                </a:lnTo>
                <a:cubicBezTo>
                  <a:pt x="1689733" y="1803179"/>
                  <a:pt x="1777650" y="1729230"/>
                  <a:pt x="1808052" y="1688969"/>
                </a:cubicBezTo>
                <a:cubicBezTo>
                  <a:pt x="1867211" y="1610911"/>
                  <a:pt x="1896790" y="1526281"/>
                  <a:pt x="1896790" y="1435077"/>
                </a:cubicBezTo>
                <a:cubicBezTo>
                  <a:pt x="1896790" y="1297861"/>
                  <a:pt x="1836399" y="1184883"/>
                  <a:pt x="1715615" y="1096144"/>
                </a:cubicBezTo>
                <a:close/>
                <a:moveTo>
                  <a:pt x="1333546" y="1178721"/>
                </a:moveTo>
                <a:cubicBezTo>
                  <a:pt x="1293285" y="1178721"/>
                  <a:pt x="1259597" y="1190429"/>
                  <a:pt x="1232482" y="1213847"/>
                </a:cubicBezTo>
                <a:cubicBezTo>
                  <a:pt x="1205367" y="1237264"/>
                  <a:pt x="1191810" y="1265816"/>
                  <a:pt x="1191810" y="1299504"/>
                </a:cubicBezTo>
                <a:cubicBezTo>
                  <a:pt x="1191810" y="1367702"/>
                  <a:pt x="1225498" y="1423163"/>
                  <a:pt x="1292874" y="1465889"/>
                </a:cubicBezTo>
                <a:cubicBezTo>
                  <a:pt x="1231250" y="1497934"/>
                  <a:pt x="1145797" y="1552163"/>
                  <a:pt x="1036517" y="1628577"/>
                </a:cubicBezTo>
                <a:lnTo>
                  <a:pt x="1024192" y="1637204"/>
                </a:lnTo>
                <a:lnTo>
                  <a:pt x="1043912" y="1663087"/>
                </a:lnTo>
                <a:lnTo>
                  <a:pt x="1055005" y="1655692"/>
                </a:lnTo>
                <a:cubicBezTo>
                  <a:pt x="1117450" y="1608857"/>
                  <a:pt x="1209065" y="1550520"/>
                  <a:pt x="1329848" y="1480679"/>
                </a:cubicBezTo>
                <a:lnTo>
                  <a:pt x="1356963" y="1465889"/>
                </a:lnTo>
                <a:cubicBezTo>
                  <a:pt x="1268224" y="1428093"/>
                  <a:pt x="1223855" y="1375096"/>
                  <a:pt x="1223855" y="1306899"/>
                </a:cubicBezTo>
                <a:cubicBezTo>
                  <a:pt x="1223855" y="1243632"/>
                  <a:pt x="1259186" y="1211998"/>
                  <a:pt x="1329848" y="1211998"/>
                </a:cubicBezTo>
                <a:cubicBezTo>
                  <a:pt x="1393937" y="1211998"/>
                  <a:pt x="1451042" y="1245275"/>
                  <a:pt x="1501163" y="1311829"/>
                </a:cubicBezTo>
                <a:lnTo>
                  <a:pt x="1508558" y="1311829"/>
                </a:lnTo>
                <a:cubicBezTo>
                  <a:pt x="1469940" y="1223090"/>
                  <a:pt x="1411603" y="1178721"/>
                  <a:pt x="1333546" y="1178721"/>
                </a:cubicBezTo>
                <a:close/>
                <a:moveTo>
                  <a:pt x="1326151" y="2263306"/>
                </a:moveTo>
                <a:cubicBezTo>
                  <a:pt x="1282603" y="2263306"/>
                  <a:pt x="1245218" y="2278917"/>
                  <a:pt x="1213995" y="2310140"/>
                </a:cubicBezTo>
                <a:cubicBezTo>
                  <a:pt x="1182772" y="2341363"/>
                  <a:pt x="1167160" y="2379159"/>
                  <a:pt x="1167160" y="2423529"/>
                </a:cubicBezTo>
                <a:cubicBezTo>
                  <a:pt x="1167160" y="2467076"/>
                  <a:pt x="1182772" y="2504461"/>
                  <a:pt x="1213995" y="2535684"/>
                </a:cubicBezTo>
                <a:cubicBezTo>
                  <a:pt x="1245218" y="2566907"/>
                  <a:pt x="1282603" y="2582519"/>
                  <a:pt x="1326151" y="2582519"/>
                </a:cubicBezTo>
                <a:cubicBezTo>
                  <a:pt x="1370520" y="2582519"/>
                  <a:pt x="1408316" y="2566907"/>
                  <a:pt x="1439539" y="2535684"/>
                </a:cubicBezTo>
                <a:cubicBezTo>
                  <a:pt x="1470762" y="2504461"/>
                  <a:pt x="1486374" y="2467076"/>
                  <a:pt x="1486374" y="2423529"/>
                </a:cubicBezTo>
                <a:cubicBezTo>
                  <a:pt x="1486374" y="2379159"/>
                  <a:pt x="1470762" y="2341363"/>
                  <a:pt x="1439539" y="2310140"/>
                </a:cubicBezTo>
                <a:cubicBezTo>
                  <a:pt x="1408316" y="2278917"/>
                  <a:pt x="1370520" y="2263306"/>
                  <a:pt x="1326151" y="2263306"/>
                </a:cubicBezTo>
                <a:close/>
                <a:moveTo>
                  <a:pt x="1527045" y="2315070"/>
                </a:moveTo>
                <a:lnTo>
                  <a:pt x="1517186" y="2323697"/>
                </a:lnTo>
                <a:cubicBezTo>
                  <a:pt x="1550052" y="2372175"/>
                  <a:pt x="1566485" y="2419420"/>
                  <a:pt x="1566485" y="2465433"/>
                </a:cubicBezTo>
                <a:cubicBezTo>
                  <a:pt x="1566485" y="2514732"/>
                  <a:pt x="1547998" y="2557253"/>
                  <a:pt x="1511023" y="2592995"/>
                </a:cubicBezTo>
                <a:cubicBezTo>
                  <a:pt x="1474049" y="2628737"/>
                  <a:pt x="1430090" y="2646608"/>
                  <a:pt x="1379148" y="2646608"/>
                </a:cubicBezTo>
                <a:cubicBezTo>
                  <a:pt x="1335600" y="2646608"/>
                  <a:pt x="1287533" y="2630996"/>
                  <a:pt x="1234947" y="2599774"/>
                </a:cubicBezTo>
                <a:lnTo>
                  <a:pt x="1227552" y="2608401"/>
                </a:lnTo>
                <a:cubicBezTo>
                  <a:pt x="1268635" y="2657700"/>
                  <a:pt x="1322042" y="2682350"/>
                  <a:pt x="1387775" y="2682350"/>
                </a:cubicBezTo>
                <a:cubicBezTo>
                  <a:pt x="1443648" y="2682350"/>
                  <a:pt x="1492331" y="2661398"/>
                  <a:pt x="1533824" y="2619493"/>
                </a:cubicBezTo>
                <a:cubicBezTo>
                  <a:pt x="1575318" y="2577589"/>
                  <a:pt x="1596065" y="2528700"/>
                  <a:pt x="1596065" y="2472828"/>
                </a:cubicBezTo>
                <a:cubicBezTo>
                  <a:pt x="1596065" y="2409560"/>
                  <a:pt x="1573058" y="2356974"/>
                  <a:pt x="1527045" y="2315070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96" y="1820498"/>
            <a:ext cx="2114550" cy="309588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0" name="Freeform 9"/>
          <p:cNvSpPr/>
          <p:nvPr/>
        </p:nvSpPr>
        <p:spPr>
          <a:xfrm rot="13500000" flipH="1">
            <a:off x="10239122" y="3580706"/>
            <a:ext cx="2880000" cy="3840000"/>
          </a:xfrm>
          <a:custGeom>
            <a:avLst/>
            <a:gdLst>
              <a:gd name="connsiteX0" fmla="*/ 1920000 w 1929707"/>
              <a:gd name="connsiteY0" fmla="*/ 0 h 3840000"/>
              <a:gd name="connsiteX1" fmla="*/ 1929707 w 1929707"/>
              <a:gd name="connsiteY1" fmla="*/ 490 h 3840000"/>
              <a:gd name="connsiteX2" fmla="*/ 1929707 w 1929707"/>
              <a:gd name="connsiteY2" fmla="*/ 3839510 h 3840000"/>
              <a:gd name="connsiteX3" fmla="*/ 1920000 w 1929707"/>
              <a:gd name="connsiteY3" fmla="*/ 3840000 h 3840000"/>
              <a:gd name="connsiteX4" fmla="*/ 0 w 1929707"/>
              <a:gd name="connsiteY4" fmla="*/ 1920000 h 3840000"/>
              <a:gd name="connsiteX5" fmla="*/ 1920000 w 1929707"/>
              <a:gd name="connsiteY5" fmla="*/ 0 h 3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07" h="3840000">
                <a:moveTo>
                  <a:pt x="1920000" y="0"/>
                </a:moveTo>
                <a:lnTo>
                  <a:pt x="1929707" y="490"/>
                </a:lnTo>
                <a:lnTo>
                  <a:pt x="1929707" y="3839510"/>
                </a:lnTo>
                <a:lnTo>
                  <a:pt x="1920000" y="3840000"/>
                </a:lnTo>
                <a:cubicBezTo>
                  <a:pt x="859613" y="3840000"/>
                  <a:pt x="0" y="2980387"/>
                  <a:pt x="0" y="1920000"/>
                </a:cubicBezTo>
                <a:cubicBezTo>
                  <a:pt x="0" y="859613"/>
                  <a:pt x="859613" y="0"/>
                  <a:pt x="192000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1" name="Freeform 10"/>
          <p:cNvSpPr/>
          <p:nvPr/>
        </p:nvSpPr>
        <p:spPr>
          <a:xfrm rot="13500000" flipH="1">
            <a:off x="10509123" y="4090706"/>
            <a:ext cx="2340000" cy="3360000"/>
          </a:xfrm>
          <a:custGeom>
            <a:avLst/>
            <a:gdLst>
              <a:gd name="connsiteX0" fmla="*/ 1680000 w 1680000"/>
              <a:gd name="connsiteY0" fmla="*/ 0 h 3360000"/>
              <a:gd name="connsiteX1" fmla="*/ 1680000 w 1680000"/>
              <a:gd name="connsiteY1" fmla="*/ 3360000 h 3360000"/>
              <a:gd name="connsiteX2" fmla="*/ 0 w 1680000"/>
              <a:gd name="connsiteY2" fmla="*/ 1680000 h 3360000"/>
              <a:gd name="connsiteX3" fmla="*/ 1680000 w 1680000"/>
              <a:gd name="connsiteY3" fmla="*/ 0 h 3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000" h="3360000">
                <a:moveTo>
                  <a:pt x="1680000" y="0"/>
                </a:moveTo>
                <a:lnTo>
                  <a:pt x="1680000" y="3360000"/>
                </a:lnTo>
                <a:cubicBezTo>
                  <a:pt x="752162" y="3360000"/>
                  <a:pt x="0" y="2607838"/>
                  <a:pt x="0" y="1680000"/>
                </a:cubicBezTo>
                <a:cubicBezTo>
                  <a:pt x="0" y="752162"/>
                  <a:pt x="752162" y="0"/>
                  <a:pt x="168000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" name="Freeform 11"/>
          <p:cNvSpPr/>
          <p:nvPr/>
        </p:nvSpPr>
        <p:spPr>
          <a:xfrm rot="13500000" flipH="1">
            <a:off x="10779123" y="4600706"/>
            <a:ext cx="1800000" cy="2880000"/>
          </a:xfrm>
          <a:custGeom>
            <a:avLst/>
            <a:gdLst>
              <a:gd name="connsiteX0" fmla="*/ 1440000 w 1440000"/>
              <a:gd name="connsiteY0" fmla="*/ 0 h 2880000"/>
              <a:gd name="connsiteX1" fmla="*/ 1440000 w 1440000"/>
              <a:gd name="connsiteY1" fmla="*/ 2880000 h 2880000"/>
              <a:gd name="connsiteX2" fmla="*/ 0 w 1440000"/>
              <a:gd name="connsiteY2" fmla="*/ 1440000 h 2880000"/>
              <a:gd name="connsiteX3" fmla="*/ 1440000 w 144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2880000">
                <a:moveTo>
                  <a:pt x="1440000" y="0"/>
                </a:moveTo>
                <a:lnTo>
                  <a:pt x="1440000" y="2880000"/>
                </a:ln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4" name="Freeform 13"/>
          <p:cNvSpPr/>
          <p:nvPr/>
        </p:nvSpPr>
        <p:spPr>
          <a:xfrm rot="13500000" flipH="1">
            <a:off x="11083975" y="5146050"/>
            <a:ext cx="1190294" cy="2399020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624" y="696701"/>
            <a:ext cx="5566130" cy="5486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711" y="419100"/>
            <a:ext cx="2694666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0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0117 0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flipH="1">
            <a:off x="-44093" y="1523398"/>
            <a:ext cx="2880000" cy="3840000"/>
          </a:xfrm>
          <a:custGeom>
            <a:avLst/>
            <a:gdLst>
              <a:gd name="connsiteX0" fmla="*/ 1920000 w 1929707"/>
              <a:gd name="connsiteY0" fmla="*/ 0 h 3840000"/>
              <a:gd name="connsiteX1" fmla="*/ 1929707 w 1929707"/>
              <a:gd name="connsiteY1" fmla="*/ 490 h 3840000"/>
              <a:gd name="connsiteX2" fmla="*/ 1929707 w 1929707"/>
              <a:gd name="connsiteY2" fmla="*/ 3839510 h 3840000"/>
              <a:gd name="connsiteX3" fmla="*/ 1920000 w 1929707"/>
              <a:gd name="connsiteY3" fmla="*/ 3840000 h 3840000"/>
              <a:gd name="connsiteX4" fmla="*/ 0 w 1929707"/>
              <a:gd name="connsiteY4" fmla="*/ 1920000 h 3840000"/>
              <a:gd name="connsiteX5" fmla="*/ 1920000 w 1929707"/>
              <a:gd name="connsiteY5" fmla="*/ 0 h 3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07" h="3840000">
                <a:moveTo>
                  <a:pt x="1920000" y="0"/>
                </a:moveTo>
                <a:lnTo>
                  <a:pt x="1929707" y="490"/>
                </a:lnTo>
                <a:lnTo>
                  <a:pt x="1929707" y="3839510"/>
                </a:lnTo>
                <a:lnTo>
                  <a:pt x="1920000" y="3840000"/>
                </a:lnTo>
                <a:cubicBezTo>
                  <a:pt x="859613" y="3840000"/>
                  <a:pt x="0" y="2980387"/>
                  <a:pt x="0" y="1920000"/>
                </a:cubicBezTo>
                <a:cubicBezTo>
                  <a:pt x="0" y="859613"/>
                  <a:pt x="859613" y="0"/>
                  <a:pt x="192000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6" name="Freeform 5"/>
          <p:cNvSpPr/>
          <p:nvPr/>
        </p:nvSpPr>
        <p:spPr>
          <a:xfrm flipH="1">
            <a:off x="-44093" y="1763398"/>
            <a:ext cx="2340000" cy="3360000"/>
          </a:xfrm>
          <a:custGeom>
            <a:avLst/>
            <a:gdLst>
              <a:gd name="connsiteX0" fmla="*/ 1680000 w 1680000"/>
              <a:gd name="connsiteY0" fmla="*/ 0 h 3360000"/>
              <a:gd name="connsiteX1" fmla="*/ 1680000 w 1680000"/>
              <a:gd name="connsiteY1" fmla="*/ 3360000 h 3360000"/>
              <a:gd name="connsiteX2" fmla="*/ 0 w 1680000"/>
              <a:gd name="connsiteY2" fmla="*/ 1680000 h 3360000"/>
              <a:gd name="connsiteX3" fmla="*/ 1680000 w 1680000"/>
              <a:gd name="connsiteY3" fmla="*/ 0 h 3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000" h="3360000">
                <a:moveTo>
                  <a:pt x="1680000" y="0"/>
                </a:moveTo>
                <a:lnTo>
                  <a:pt x="1680000" y="3360000"/>
                </a:lnTo>
                <a:cubicBezTo>
                  <a:pt x="752162" y="3360000"/>
                  <a:pt x="0" y="2607838"/>
                  <a:pt x="0" y="1680000"/>
                </a:cubicBezTo>
                <a:cubicBezTo>
                  <a:pt x="0" y="752162"/>
                  <a:pt x="752162" y="0"/>
                  <a:pt x="168000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7" name="Freeform 6"/>
          <p:cNvSpPr/>
          <p:nvPr/>
        </p:nvSpPr>
        <p:spPr>
          <a:xfrm flipH="1">
            <a:off x="-44093" y="2003398"/>
            <a:ext cx="1800000" cy="2880000"/>
          </a:xfrm>
          <a:custGeom>
            <a:avLst/>
            <a:gdLst>
              <a:gd name="connsiteX0" fmla="*/ 1440000 w 1440000"/>
              <a:gd name="connsiteY0" fmla="*/ 0 h 2880000"/>
              <a:gd name="connsiteX1" fmla="*/ 1440000 w 1440000"/>
              <a:gd name="connsiteY1" fmla="*/ 2880000 h 2880000"/>
              <a:gd name="connsiteX2" fmla="*/ 0 w 1440000"/>
              <a:gd name="connsiteY2" fmla="*/ 1440000 h 2880000"/>
              <a:gd name="connsiteX3" fmla="*/ 1440000 w 144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2880000">
                <a:moveTo>
                  <a:pt x="1440000" y="0"/>
                </a:moveTo>
                <a:lnTo>
                  <a:pt x="1440000" y="2880000"/>
                </a:ln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8" name="Freeform 7"/>
          <p:cNvSpPr/>
          <p:nvPr/>
        </p:nvSpPr>
        <p:spPr>
          <a:xfrm flipH="1">
            <a:off x="-44093" y="2243888"/>
            <a:ext cx="1190294" cy="2399020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97" y="363109"/>
            <a:ext cx="5962405" cy="3761558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7686859" y="2752555"/>
            <a:ext cx="2388754" cy="2473533"/>
            <a:chOff x="1444189" y="2374984"/>
            <a:chExt cx="2388754" cy="2473533"/>
          </a:xfrm>
        </p:grpSpPr>
        <p:grpSp>
          <p:nvGrpSpPr>
            <p:cNvPr id="38" name="Group 37"/>
            <p:cNvGrpSpPr/>
            <p:nvPr/>
          </p:nvGrpSpPr>
          <p:grpSpPr>
            <a:xfrm>
              <a:off x="1477111" y="2374984"/>
              <a:ext cx="2355832" cy="2473533"/>
              <a:chOff x="5700712" y="1521619"/>
              <a:chExt cx="1828800" cy="18288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5700712" y="1521619"/>
                <a:ext cx="1828800" cy="18288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929312" y="1750219"/>
                <a:ext cx="1371600" cy="1371600"/>
              </a:xfrm>
              <a:prstGeom prst="ellipse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Oval 38"/>
            <p:cNvSpPr/>
            <p:nvPr/>
          </p:nvSpPr>
          <p:spPr>
            <a:xfrm>
              <a:off x="2506043" y="2577892"/>
              <a:ext cx="202456" cy="2125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529919" y="4433043"/>
              <a:ext cx="202456" cy="2125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630487" y="3972707"/>
              <a:ext cx="202456" cy="2125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522619" y="2684175"/>
              <a:ext cx="367731" cy="460457"/>
              <a:chOff x="2404702" y="2377223"/>
              <a:chExt cx="285463" cy="340437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2533002" y="2377223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404702" y="2560497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Oval 42"/>
            <p:cNvSpPr/>
            <p:nvPr/>
          </p:nvSpPr>
          <p:spPr>
            <a:xfrm rot="11700000">
              <a:off x="3323145" y="2576751"/>
              <a:ext cx="212569" cy="2024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rot="16200000">
              <a:off x="1439132" y="3941028"/>
              <a:ext cx="212570" cy="2024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077552" y="3017127"/>
              <a:ext cx="1188721" cy="1188721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8</a:t>
              </a:r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O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11700000">
              <a:off x="3085819" y="2409061"/>
              <a:ext cx="227036" cy="2362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174560" y="480143"/>
            <a:ext cx="1464693" cy="1526547"/>
            <a:chOff x="1041832" y="2883694"/>
            <a:chExt cx="1057276" cy="1125590"/>
          </a:xfrm>
        </p:grpSpPr>
        <p:sp>
          <p:nvSpPr>
            <p:cNvPr id="52" name="Oval 51"/>
            <p:cNvSpPr/>
            <p:nvPr/>
          </p:nvSpPr>
          <p:spPr>
            <a:xfrm>
              <a:off x="1041832" y="2883694"/>
              <a:ext cx="1057276" cy="1078706"/>
            </a:xfrm>
            <a:prstGeom prst="ellipse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507922" y="3885682"/>
              <a:ext cx="121147" cy="1236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237019" y="3118114"/>
              <a:ext cx="662955" cy="66295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baseline="-25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1</a:t>
              </a: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H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716060" y="4628101"/>
            <a:ext cx="4409545" cy="1660085"/>
            <a:chOff x="6367716" y="3699187"/>
            <a:chExt cx="4409545" cy="1660085"/>
          </a:xfrm>
        </p:grpSpPr>
        <p:grpSp>
          <p:nvGrpSpPr>
            <p:cNvPr id="56" name="Group 55"/>
            <p:cNvGrpSpPr/>
            <p:nvPr/>
          </p:nvGrpSpPr>
          <p:grpSpPr>
            <a:xfrm>
              <a:off x="9312568" y="3699187"/>
              <a:ext cx="1464693" cy="1622198"/>
              <a:chOff x="1041832" y="2880101"/>
              <a:chExt cx="1057276" cy="1082299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1041832" y="2883694"/>
                <a:ext cx="1057276" cy="1078706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277647" y="2880101"/>
                <a:ext cx="121147" cy="12360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237019" y="3118114"/>
                <a:ext cx="662955" cy="662955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baseline="-25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</a:rPr>
                  <a:t>1</a:t>
                </a:r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</a:rPr>
                  <a:t>H</a:t>
                </a:r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6367716" y="3704609"/>
              <a:ext cx="1464693" cy="1654663"/>
              <a:chOff x="1041832" y="2858442"/>
              <a:chExt cx="1057276" cy="1103959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1041832" y="2883695"/>
                <a:ext cx="1057276" cy="1078706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688323" y="2858442"/>
                <a:ext cx="121147" cy="12360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237019" y="3118114"/>
                <a:ext cx="662955" cy="662955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baseline="-25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</a:rPr>
                  <a:t>1</a:t>
                </a:r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gency FB" panose="020B0503020202020204" pitchFamily="34" charset="0"/>
                  </a:rPr>
                  <a:t>H</a:t>
                </a:r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386" y="3974016"/>
            <a:ext cx="2987299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16200000" flipH="1">
            <a:off x="4652707" y="3480690"/>
            <a:ext cx="2880000" cy="3840000"/>
          </a:xfrm>
          <a:custGeom>
            <a:avLst/>
            <a:gdLst>
              <a:gd name="connsiteX0" fmla="*/ 1920000 w 1929707"/>
              <a:gd name="connsiteY0" fmla="*/ 0 h 3840000"/>
              <a:gd name="connsiteX1" fmla="*/ 1929707 w 1929707"/>
              <a:gd name="connsiteY1" fmla="*/ 490 h 3840000"/>
              <a:gd name="connsiteX2" fmla="*/ 1929707 w 1929707"/>
              <a:gd name="connsiteY2" fmla="*/ 3839510 h 3840000"/>
              <a:gd name="connsiteX3" fmla="*/ 1920000 w 1929707"/>
              <a:gd name="connsiteY3" fmla="*/ 3840000 h 3840000"/>
              <a:gd name="connsiteX4" fmla="*/ 0 w 1929707"/>
              <a:gd name="connsiteY4" fmla="*/ 1920000 h 3840000"/>
              <a:gd name="connsiteX5" fmla="*/ 1920000 w 1929707"/>
              <a:gd name="connsiteY5" fmla="*/ 0 h 3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07" h="3840000">
                <a:moveTo>
                  <a:pt x="1920000" y="0"/>
                </a:moveTo>
                <a:lnTo>
                  <a:pt x="1929707" y="490"/>
                </a:lnTo>
                <a:lnTo>
                  <a:pt x="1929707" y="3839510"/>
                </a:lnTo>
                <a:lnTo>
                  <a:pt x="1920000" y="3840000"/>
                </a:lnTo>
                <a:cubicBezTo>
                  <a:pt x="859613" y="3840000"/>
                  <a:pt x="0" y="2980387"/>
                  <a:pt x="0" y="1920000"/>
                </a:cubicBezTo>
                <a:cubicBezTo>
                  <a:pt x="0" y="859613"/>
                  <a:pt x="859613" y="0"/>
                  <a:pt x="192000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6" name="Freeform 5"/>
          <p:cNvSpPr/>
          <p:nvPr/>
        </p:nvSpPr>
        <p:spPr>
          <a:xfrm rot="16200000" flipH="1">
            <a:off x="4922708" y="3990690"/>
            <a:ext cx="2340000" cy="3360000"/>
          </a:xfrm>
          <a:custGeom>
            <a:avLst/>
            <a:gdLst>
              <a:gd name="connsiteX0" fmla="*/ 1680000 w 1680000"/>
              <a:gd name="connsiteY0" fmla="*/ 0 h 3360000"/>
              <a:gd name="connsiteX1" fmla="*/ 1680000 w 1680000"/>
              <a:gd name="connsiteY1" fmla="*/ 3360000 h 3360000"/>
              <a:gd name="connsiteX2" fmla="*/ 0 w 1680000"/>
              <a:gd name="connsiteY2" fmla="*/ 1680000 h 3360000"/>
              <a:gd name="connsiteX3" fmla="*/ 1680000 w 1680000"/>
              <a:gd name="connsiteY3" fmla="*/ 0 h 3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000" h="3360000">
                <a:moveTo>
                  <a:pt x="1680000" y="0"/>
                </a:moveTo>
                <a:lnTo>
                  <a:pt x="1680000" y="3360000"/>
                </a:lnTo>
                <a:cubicBezTo>
                  <a:pt x="752162" y="3360000"/>
                  <a:pt x="0" y="2607838"/>
                  <a:pt x="0" y="1680000"/>
                </a:cubicBezTo>
                <a:cubicBezTo>
                  <a:pt x="0" y="752162"/>
                  <a:pt x="752162" y="0"/>
                  <a:pt x="168000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7" name="Freeform 6"/>
          <p:cNvSpPr/>
          <p:nvPr/>
        </p:nvSpPr>
        <p:spPr>
          <a:xfrm rot="16200000" flipH="1">
            <a:off x="5192708" y="4500690"/>
            <a:ext cx="1800000" cy="2880000"/>
          </a:xfrm>
          <a:custGeom>
            <a:avLst/>
            <a:gdLst>
              <a:gd name="connsiteX0" fmla="*/ 1440000 w 1440000"/>
              <a:gd name="connsiteY0" fmla="*/ 0 h 2880000"/>
              <a:gd name="connsiteX1" fmla="*/ 1440000 w 1440000"/>
              <a:gd name="connsiteY1" fmla="*/ 2880000 h 2880000"/>
              <a:gd name="connsiteX2" fmla="*/ 0 w 1440000"/>
              <a:gd name="connsiteY2" fmla="*/ 1440000 h 2880000"/>
              <a:gd name="connsiteX3" fmla="*/ 1440000 w 144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2880000">
                <a:moveTo>
                  <a:pt x="1440000" y="0"/>
                </a:moveTo>
                <a:lnTo>
                  <a:pt x="1440000" y="2880000"/>
                </a:ln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8" name="Freeform 7"/>
          <p:cNvSpPr/>
          <p:nvPr/>
        </p:nvSpPr>
        <p:spPr>
          <a:xfrm rot="16200000" flipH="1">
            <a:off x="5497560" y="5046034"/>
            <a:ext cx="1190294" cy="2399020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358" y="746474"/>
            <a:ext cx="5371042" cy="5499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22" y="418328"/>
            <a:ext cx="5907536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2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420363"/>
            <a:ext cx="11004234" cy="601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79" y="386832"/>
            <a:ext cx="10992041" cy="60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35" y="419100"/>
            <a:ext cx="11010330" cy="615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1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6095999" y="2"/>
            <a:ext cx="6095999" cy="6857998"/>
          </a:xfrm>
          <a:custGeom>
            <a:avLst/>
            <a:gdLst/>
            <a:ahLst/>
            <a:cxnLst/>
            <a:rect l="l" t="t" r="r" b="b"/>
            <a:pathLst>
              <a:path w="2971800" h="3786187">
                <a:moveTo>
                  <a:pt x="0" y="0"/>
                </a:moveTo>
                <a:lnTo>
                  <a:pt x="2971800" y="0"/>
                </a:lnTo>
                <a:lnTo>
                  <a:pt x="2971800" y="3786187"/>
                </a:lnTo>
                <a:lnTo>
                  <a:pt x="0" y="3786187"/>
                </a:lnTo>
                <a:lnTo>
                  <a:pt x="0" y="0"/>
                </a:lnTo>
                <a:close/>
                <a:moveTo>
                  <a:pt x="1319988" y="1023428"/>
                </a:moveTo>
                <a:cubicBezTo>
                  <a:pt x="1189345" y="1023428"/>
                  <a:pt x="1082735" y="1056294"/>
                  <a:pt x="1000159" y="1122027"/>
                </a:cubicBezTo>
                <a:cubicBezTo>
                  <a:pt x="917583" y="1187759"/>
                  <a:pt x="876295" y="1272800"/>
                  <a:pt x="876295" y="1377151"/>
                </a:cubicBezTo>
                <a:cubicBezTo>
                  <a:pt x="876295" y="1458494"/>
                  <a:pt x="906285" y="1535319"/>
                  <a:pt x="966266" y="1607625"/>
                </a:cubicBezTo>
                <a:cubicBezTo>
                  <a:pt x="1024603" y="1557504"/>
                  <a:pt x="1077600" y="1518886"/>
                  <a:pt x="1125256" y="1491771"/>
                </a:cubicBezTo>
                <a:lnTo>
                  <a:pt x="1191810" y="1453565"/>
                </a:lnTo>
                <a:cubicBezTo>
                  <a:pt x="1192632" y="1452743"/>
                  <a:pt x="1196740" y="1449867"/>
                  <a:pt x="1204135" y="1444937"/>
                </a:cubicBezTo>
                <a:cubicBezTo>
                  <a:pt x="1136759" y="1404676"/>
                  <a:pt x="1103071" y="1357842"/>
                  <a:pt x="1103071" y="1304434"/>
                </a:cubicBezTo>
                <a:cubicBezTo>
                  <a:pt x="1103071" y="1254313"/>
                  <a:pt x="1123613" y="1211382"/>
                  <a:pt x="1164696" y="1175640"/>
                </a:cubicBezTo>
                <a:cubicBezTo>
                  <a:pt x="1205778" y="1139898"/>
                  <a:pt x="1254667" y="1122027"/>
                  <a:pt x="1311361" y="1122027"/>
                </a:cubicBezTo>
                <a:cubicBezTo>
                  <a:pt x="1378737" y="1122027"/>
                  <a:pt x="1432966" y="1143595"/>
                  <a:pt x="1474049" y="1186732"/>
                </a:cubicBezTo>
                <a:cubicBezTo>
                  <a:pt x="1515131" y="1229869"/>
                  <a:pt x="1535673" y="1286358"/>
                  <a:pt x="1535673" y="1356198"/>
                </a:cubicBezTo>
                <a:cubicBezTo>
                  <a:pt x="1535673" y="1413714"/>
                  <a:pt x="1521499" y="1466711"/>
                  <a:pt x="1493152" y="1515189"/>
                </a:cubicBezTo>
                <a:cubicBezTo>
                  <a:pt x="1464805" y="1563666"/>
                  <a:pt x="1409549" y="1629810"/>
                  <a:pt x="1327383" y="1713618"/>
                </a:cubicBezTo>
                <a:cubicBezTo>
                  <a:pt x="1202492" y="1840975"/>
                  <a:pt x="1140046" y="1960937"/>
                  <a:pt x="1140046" y="2073503"/>
                </a:cubicBezTo>
                <a:cubicBezTo>
                  <a:pt x="1140046" y="2107191"/>
                  <a:pt x="1147441" y="2137182"/>
                  <a:pt x="1162231" y="2163475"/>
                </a:cubicBezTo>
                <a:cubicBezTo>
                  <a:pt x="1177020" y="2189768"/>
                  <a:pt x="1193864" y="2203325"/>
                  <a:pt x="1212762" y="2204147"/>
                </a:cubicBezTo>
                <a:cubicBezTo>
                  <a:pt x="1225087" y="2204968"/>
                  <a:pt x="1234947" y="2201271"/>
                  <a:pt x="1242342" y="2193054"/>
                </a:cubicBezTo>
                <a:cubicBezTo>
                  <a:pt x="1250558" y="2184016"/>
                  <a:pt x="1254256" y="2173745"/>
                  <a:pt x="1253434" y="2162242"/>
                </a:cubicBezTo>
                <a:lnTo>
                  <a:pt x="1249737" y="2094456"/>
                </a:lnTo>
                <a:cubicBezTo>
                  <a:pt x="1248093" y="2066519"/>
                  <a:pt x="1263910" y="2029750"/>
                  <a:pt x="1297187" y="1984148"/>
                </a:cubicBezTo>
                <a:cubicBezTo>
                  <a:pt x="1330464" y="1938547"/>
                  <a:pt x="1368466" y="1901367"/>
                  <a:pt x="1411192" y="1872609"/>
                </a:cubicBezTo>
                <a:lnTo>
                  <a:pt x="1541835" y="1785102"/>
                </a:lnTo>
                <a:cubicBezTo>
                  <a:pt x="1633039" y="1723478"/>
                  <a:pt x="1697539" y="1664114"/>
                  <a:pt x="1735335" y="1607009"/>
                </a:cubicBezTo>
                <a:cubicBezTo>
                  <a:pt x="1773131" y="1549904"/>
                  <a:pt x="1792029" y="1483144"/>
                  <a:pt x="1792029" y="1406730"/>
                </a:cubicBezTo>
                <a:cubicBezTo>
                  <a:pt x="1792029" y="1297450"/>
                  <a:pt x="1747044" y="1206246"/>
                  <a:pt x="1657072" y="1133119"/>
                </a:cubicBezTo>
                <a:cubicBezTo>
                  <a:pt x="1567101" y="1059992"/>
                  <a:pt x="1454740" y="1023428"/>
                  <a:pt x="1319988" y="1023428"/>
                </a:cubicBezTo>
                <a:close/>
                <a:moveTo>
                  <a:pt x="1715615" y="1096144"/>
                </a:moveTo>
                <a:lnTo>
                  <a:pt x="1706988" y="1108469"/>
                </a:lnTo>
                <a:cubicBezTo>
                  <a:pt x="1756287" y="1140514"/>
                  <a:pt x="1795521" y="1184678"/>
                  <a:pt x="1824690" y="1240961"/>
                </a:cubicBezTo>
                <a:cubicBezTo>
                  <a:pt x="1853859" y="1297245"/>
                  <a:pt x="1868443" y="1357020"/>
                  <a:pt x="1868443" y="1420287"/>
                </a:cubicBezTo>
                <a:cubicBezTo>
                  <a:pt x="1868443" y="1506561"/>
                  <a:pt x="1843794" y="1582770"/>
                  <a:pt x="1794494" y="1648913"/>
                </a:cubicBezTo>
                <a:cubicBezTo>
                  <a:pt x="1745195" y="1715056"/>
                  <a:pt x="1654402" y="1793319"/>
                  <a:pt x="1522116" y="1883701"/>
                </a:cubicBezTo>
                <a:cubicBezTo>
                  <a:pt x="1444058" y="1937930"/>
                  <a:pt x="1390240" y="1983121"/>
                  <a:pt x="1360660" y="2019274"/>
                </a:cubicBezTo>
                <a:cubicBezTo>
                  <a:pt x="1331081" y="2055427"/>
                  <a:pt x="1316291" y="2095277"/>
                  <a:pt x="1316291" y="2138825"/>
                </a:cubicBezTo>
                <a:cubicBezTo>
                  <a:pt x="1316291" y="2169226"/>
                  <a:pt x="1323686" y="2198806"/>
                  <a:pt x="1338476" y="2227564"/>
                </a:cubicBezTo>
                <a:lnTo>
                  <a:pt x="1382845" y="2239889"/>
                </a:lnTo>
                <a:cubicBezTo>
                  <a:pt x="1360660" y="2201271"/>
                  <a:pt x="1349568" y="2167583"/>
                  <a:pt x="1349568" y="2138825"/>
                </a:cubicBezTo>
                <a:cubicBezTo>
                  <a:pt x="1349568" y="2082952"/>
                  <a:pt x="1391472" y="2023793"/>
                  <a:pt x="1475281" y="1961347"/>
                </a:cubicBezTo>
                <a:lnTo>
                  <a:pt x="1544300" y="1910816"/>
                </a:lnTo>
                <a:cubicBezTo>
                  <a:pt x="1689733" y="1803179"/>
                  <a:pt x="1777650" y="1729230"/>
                  <a:pt x="1808052" y="1688969"/>
                </a:cubicBezTo>
                <a:cubicBezTo>
                  <a:pt x="1867211" y="1610911"/>
                  <a:pt x="1896790" y="1526281"/>
                  <a:pt x="1896790" y="1435077"/>
                </a:cubicBezTo>
                <a:cubicBezTo>
                  <a:pt x="1896790" y="1297861"/>
                  <a:pt x="1836399" y="1184883"/>
                  <a:pt x="1715615" y="1096144"/>
                </a:cubicBezTo>
                <a:close/>
                <a:moveTo>
                  <a:pt x="1333546" y="1178721"/>
                </a:moveTo>
                <a:cubicBezTo>
                  <a:pt x="1293285" y="1178721"/>
                  <a:pt x="1259597" y="1190429"/>
                  <a:pt x="1232482" y="1213847"/>
                </a:cubicBezTo>
                <a:cubicBezTo>
                  <a:pt x="1205367" y="1237264"/>
                  <a:pt x="1191810" y="1265816"/>
                  <a:pt x="1191810" y="1299504"/>
                </a:cubicBezTo>
                <a:cubicBezTo>
                  <a:pt x="1191810" y="1367702"/>
                  <a:pt x="1225498" y="1423163"/>
                  <a:pt x="1292874" y="1465889"/>
                </a:cubicBezTo>
                <a:cubicBezTo>
                  <a:pt x="1231250" y="1497934"/>
                  <a:pt x="1145797" y="1552163"/>
                  <a:pt x="1036517" y="1628577"/>
                </a:cubicBezTo>
                <a:lnTo>
                  <a:pt x="1024192" y="1637204"/>
                </a:lnTo>
                <a:lnTo>
                  <a:pt x="1043912" y="1663087"/>
                </a:lnTo>
                <a:lnTo>
                  <a:pt x="1055005" y="1655692"/>
                </a:lnTo>
                <a:cubicBezTo>
                  <a:pt x="1117450" y="1608857"/>
                  <a:pt x="1209065" y="1550520"/>
                  <a:pt x="1329848" y="1480679"/>
                </a:cubicBezTo>
                <a:lnTo>
                  <a:pt x="1356963" y="1465889"/>
                </a:lnTo>
                <a:cubicBezTo>
                  <a:pt x="1268224" y="1428093"/>
                  <a:pt x="1223855" y="1375096"/>
                  <a:pt x="1223855" y="1306899"/>
                </a:cubicBezTo>
                <a:cubicBezTo>
                  <a:pt x="1223855" y="1243632"/>
                  <a:pt x="1259186" y="1211998"/>
                  <a:pt x="1329848" y="1211998"/>
                </a:cubicBezTo>
                <a:cubicBezTo>
                  <a:pt x="1393937" y="1211998"/>
                  <a:pt x="1451042" y="1245275"/>
                  <a:pt x="1501163" y="1311829"/>
                </a:cubicBezTo>
                <a:lnTo>
                  <a:pt x="1508558" y="1311829"/>
                </a:lnTo>
                <a:cubicBezTo>
                  <a:pt x="1469940" y="1223090"/>
                  <a:pt x="1411603" y="1178721"/>
                  <a:pt x="1333546" y="1178721"/>
                </a:cubicBezTo>
                <a:close/>
                <a:moveTo>
                  <a:pt x="1326151" y="2263306"/>
                </a:moveTo>
                <a:cubicBezTo>
                  <a:pt x="1282603" y="2263306"/>
                  <a:pt x="1245218" y="2278917"/>
                  <a:pt x="1213995" y="2310140"/>
                </a:cubicBezTo>
                <a:cubicBezTo>
                  <a:pt x="1182772" y="2341363"/>
                  <a:pt x="1167160" y="2379159"/>
                  <a:pt x="1167160" y="2423529"/>
                </a:cubicBezTo>
                <a:cubicBezTo>
                  <a:pt x="1167160" y="2467076"/>
                  <a:pt x="1182772" y="2504461"/>
                  <a:pt x="1213995" y="2535684"/>
                </a:cubicBezTo>
                <a:cubicBezTo>
                  <a:pt x="1245218" y="2566907"/>
                  <a:pt x="1282603" y="2582519"/>
                  <a:pt x="1326151" y="2582519"/>
                </a:cubicBezTo>
                <a:cubicBezTo>
                  <a:pt x="1370520" y="2582519"/>
                  <a:pt x="1408316" y="2566907"/>
                  <a:pt x="1439539" y="2535684"/>
                </a:cubicBezTo>
                <a:cubicBezTo>
                  <a:pt x="1470762" y="2504461"/>
                  <a:pt x="1486374" y="2467076"/>
                  <a:pt x="1486374" y="2423529"/>
                </a:cubicBezTo>
                <a:cubicBezTo>
                  <a:pt x="1486374" y="2379159"/>
                  <a:pt x="1470762" y="2341363"/>
                  <a:pt x="1439539" y="2310140"/>
                </a:cubicBezTo>
                <a:cubicBezTo>
                  <a:pt x="1408316" y="2278917"/>
                  <a:pt x="1370520" y="2263306"/>
                  <a:pt x="1326151" y="2263306"/>
                </a:cubicBezTo>
                <a:close/>
                <a:moveTo>
                  <a:pt x="1527045" y="2315070"/>
                </a:moveTo>
                <a:lnTo>
                  <a:pt x="1517186" y="2323697"/>
                </a:lnTo>
                <a:cubicBezTo>
                  <a:pt x="1550052" y="2372175"/>
                  <a:pt x="1566485" y="2419420"/>
                  <a:pt x="1566485" y="2465433"/>
                </a:cubicBezTo>
                <a:cubicBezTo>
                  <a:pt x="1566485" y="2514732"/>
                  <a:pt x="1547998" y="2557253"/>
                  <a:pt x="1511023" y="2592995"/>
                </a:cubicBezTo>
                <a:cubicBezTo>
                  <a:pt x="1474049" y="2628737"/>
                  <a:pt x="1430090" y="2646608"/>
                  <a:pt x="1379148" y="2646608"/>
                </a:cubicBezTo>
                <a:cubicBezTo>
                  <a:pt x="1335600" y="2646608"/>
                  <a:pt x="1287533" y="2630996"/>
                  <a:pt x="1234947" y="2599774"/>
                </a:cubicBezTo>
                <a:lnTo>
                  <a:pt x="1227552" y="2608401"/>
                </a:lnTo>
                <a:cubicBezTo>
                  <a:pt x="1268635" y="2657700"/>
                  <a:pt x="1322042" y="2682350"/>
                  <a:pt x="1387775" y="2682350"/>
                </a:cubicBezTo>
                <a:cubicBezTo>
                  <a:pt x="1443648" y="2682350"/>
                  <a:pt x="1492331" y="2661398"/>
                  <a:pt x="1533824" y="2619493"/>
                </a:cubicBezTo>
                <a:cubicBezTo>
                  <a:pt x="1575318" y="2577589"/>
                  <a:pt x="1596065" y="2528700"/>
                  <a:pt x="1596065" y="2472828"/>
                </a:cubicBezTo>
                <a:cubicBezTo>
                  <a:pt x="1596065" y="2409560"/>
                  <a:pt x="1573058" y="2356974"/>
                  <a:pt x="1527045" y="2315070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1172946" y="3191207"/>
            <a:ext cx="1501621" cy="2081663"/>
            <a:chOff x="7958033" y="3671827"/>
            <a:chExt cx="1501621" cy="2081663"/>
          </a:xfrm>
        </p:grpSpPr>
        <p:grpSp>
          <p:nvGrpSpPr>
            <p:cNvPr id="43" name="Group 42"/>
            <p:cNvGrpSpPr/>
            <p:nvPr/>
          </p:nvGrpSpPr>
          <p:grpSpPr>
            <a:xfrm>
              <a:off x="8771929" y="3671827"/>
              <a:ext cx="687725" cy="2081663"/>
              <a:chOff x="6300971" y="3972286"/>
              <a:chExt cx="687725" cy="2081663"/>
            </a:xfrm>
            <a:scene3d>
              <a:camera prst="isometricOffAxis1Right"/>
              <a:lightRig rig="threePt" dir="t"/>
            </a:scene3d>
          </p:grpSpPr>
          <p:sp>
            <p:nvSpPr>
              <p:cNvPr id="44" name="Freeform 43"/>
              <p:cNvSpPr/>
              <p:nvPr/>
            </p:nvSpPr>
            <p:spPr>
              <a:xfrm>
                <a:off x="6501866" y="3972286"/>
                <a:ext cx="283471" cy="354955"/>
              </a:xfrm>
              <a:custGeom>
                <a:avLst/>
                <a:gdLst/>
                <a:ahLst/>
                <a:cxnLst/>
                <a:rect l="l" t="t" r="r" b="b"/>
                <a:pathLst>
                  <a:path w="283471" h="354955">
                    <a:moveTo>
                      <a:pt x="141735" y="0"/>
                    </a:moveTo>
                    <a:cubicBezTo>
                      <a:pt x="180353" y="0"/>
                      <a:pt x="213630" y="16638"/>
                      <a:pt x="241566" y="49915"/>
                    </a:cubicBezTo>
                    <a:cubicBezTo>
                      <a:pt x="269502" y="83192"/>
                      <a:pt x="283471" y="123248"/>
                      <a:pt x="283471" y="170082"/>
                    </a:cubicBezTo>
                    <a:cubicBezTo>
                      <a:pt x="283471" y="217738"/>
                      <a:pt x="269502" y="260465"/>
                      <a:pt x="241566" y="298261"/>
                    </a:cubicBezTo>
                    <a:cubicBezTo>
                      <a:pt x="213630" y="336057"/>
                      <a:pt x="180353" y="354955"/>
                      <a:pt x="141735" y="354955"/>
                    </a:cubicBezTo>
                    <a:cubicBezTo>
                      <a:pt x="103117" y="354955"/>
                      <a:pt x="69840" y="336057"/>
                      <a:pt x="41904" y="298261"/>
                    </a:cubicBezTo>
                    <a:cubicBezTo>
                      <a:pt x="13968" y="260465"/>
                      <a:pt x="0" y="217738"/>
                      <a:pt x="0" y="170082"/>
                    </a:cubicBezTo>
                    <a:cubicBezTo>
                      <a:pt x="0" y="123248"/>
                      <a:pt x="13762" y="83192"/>
                      <a:pt x="41288" y="49915"/>
                    </a:cubicBezTo>
                    <a:cubicBezTo>
                      <a:pt x="68813" y="16638"/>
                      <a:pt x="102296" y="0"/>
                      <a:pt x="14173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6300971" y="4344496"/>
                <a:ext cx="687725" cy="1709453"/>
              </a:xfrm>
              <a:custGeom>
                <a:avLst/>
                <a:gdLst/>
                <a:ahLst/>
                <a:cxnLst/>
                <a:rect l="l" t="t" r="r" b="b"/>
                <a:pathLst>
                  <a:path w="687725" h="1709453">
                    <a:moveTo>
                      <a:pt x="178710" y="0"/>
                    </a:moveTo>
                    <a:lnTo>
                      <a:pt x="510248" y="0"/>
                    </a:lnTo>
                    <a:cubicBezTo>
                      <a:pt x="628566" y="0"/>
                      <a:pt x="687725" y="53407"/>
                      <a:pt x="687725" y="160222"/>
                    </a:cubicBezTo>
                    <a:lnTo>
                      <a:pt x="687725" y="817136"/>
                    </a:lnTo>
                    <a:cubicBezTo>
                      <a:pt x="687725" y="873830"/>
                      <a:pt x="665951" y="902177"/>
                      <a:pt x="622404" y="902177"/>
                    </a:cubicBezTo>
                    <a:cubicBezTo>
                      <a:pt x="578856" y="902177"/>
                      <a:pt x="557082" y="873830"/>
                      <a:pt x="557082" y="817136"/>
                    </a:cubicBezTo>
                    <a:lnTo>
                      <a:pt x="557082" y="244031"/>
                    </a:lnTo>
                    <a:lnTo>
                      <a:pt x="525037" y="244031"/>
                    </a:lnTo>
                    <a:lnTo>
                      <a:pt x="525037" y="1624412"/>
                    </a:lnTo>
                    <a:cubicBezTo>
                      <a:pt x="525037" y="1681106"/>
                      <a:pt x="498334" y="1709453"/>
                      <a:pt x="444926" y="1709453"/>
                    </a:cubicBezTo>
                    <a:cubicBezTo>
                      <a:pt x="391519" y="1709453"/>
                      <a:pt x="364815" y="1681106"/>
                      <a:pt x="364815" y="1624412"/>
                    </a:cubicBezTo>
                    <a:lnTo>
                      <a:pt x="364815" y="807276"/>
                    </a:lnTo>
                    <a:lnTo>
                      <a:pt x="322910" y="807276"/>
                    </a:lnTo>
                    <a:lnTo>
                      <a:pt x="322910" y="1624412"/>
                    </a:lnTo>
                    <a:cubicBezTo>
                      <a:pt x="322910" y="1681106"/>
                      <a:pt x="296207" y="1709453"/>
                      <a:pt x="242799" y="1709453"/>
                    </a:cubicBezTo>
                    <a:cubicBezTo>
                      <a:pt x="189391" y="1709453"/>
                      <a:pt x="162687" y="1681106"/>
                      <a:pt x="162687" y="1624412"/>
                    </a:cubicBezTo>
                    <a:lnTo>
                      <a:pt x="162687" y="244031"/>
                    </a:lnTo>
                    <a:lnTo>
                      <a:pt x="130643" y="244031"/>
                    </a:lnTo>
                    <a:lnTo>
                      <a:pt x="130643" y="817136"/>
                    </a:lnTo>
                    <a:cubicBezTo>
                      <a:pt x="130643" y="873830"/>
                      <a:pt x="108869" y="902177"/>
                      <a:pt x="65321" y="902177"/>
                    </a:cubicBezTo>
                    <a:cubicBezTo>
                      <a:pt x="21774" y="902177"/>
                      <a:pt x="0" y="873830"/>
                      <a:pt x="0" y="817136"/>
                    </a:cubicBezTo>
                    <a:lnTo>
                      <a:pt x="0" y="160222"/>
                    </a:lnTo>
                    <a:cubicBezTo>
                      <a:pt x="0" y="53407"/>
                      <a:pt x="59570" y="0"/>
                      <a:pt x="178710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958033" y="3671827"/>
              <a:ext cx="687725" cy="2081663"/>
              <a:chOff x="6300971" y="3972286"/>
              <a:chExt cx="687725" cy="2081663"/>
            </a:xfrm>
            <a:scene3d>
              <a:camera prst="isometricOffAxis1Left">
                <a:rot lat="600000" lon="2400000" rev="0"/>
              </a:camera>
              <a:lightRig rig="threePt" dir="t"/>
            </a:scene3d>
          </p:grpSpPr>
          <p:sp>
            <p:nvSpPr>
              <p:cNvPr id="47" name="Freeform 46"/>
              <p:cNvSpPr/>
              <p:nvPr/>
            </p:nvSpPr>
            <p:spPr>
              <a:xfrm>
                <a:off x="6501866" y="3972286"/>
                <a:ext cx="283471" cy="354955"/>
              </a:xfrm>
              <a:custGeom>
                <a:avLst/>
                <a:gdLst/>
                <a:ahLst/>
                <a:cxnLst/>
                <a:rect l="l" t="t" r="r" b="b"/>
                <a:pathLst>
                  <a:path w="283471" h="354955">
                    <a:moveTo>
                      <a:pt x="141735" y="0"/>
                    </a:moveTo>
                    <a:cubicBezTo>
                      <a:pt x="180353" y="0"/>
                      <a:pt x="213630" y="16638"/>
                      <a:pt x="241566" y="49915"/>
                    </a:cubicBezTo>
                    <a:cubicBezTo>
                      <a:pt x="269502" y="83192"/>
                      <a:pt x="283471" y="123248"/>
                      <a:pt x="283471" y="170082"/>
                    </a:cubicBezTo>
                    <a:cubicBezTo>
                      <a:pt x="283471" y="217738"/>
                      <a:pt x="269502" y="260465"/>
                      <a:pt x="241566" y="298261"/>
                    </a:cubicBezTo>
                    <a:cubicBezTo>
                      <a:pt x="213630" y="336057"/>
                      <a:pt x="180353" y="354955"/>
                      <a:pt x="141735" y="354955"/>
                    </a:cubicBezTo>
                    <a:cubicBezTo>
                      <a:pt x="103117" y="354955"/>
                      <a:pt x="69840" y="336057"/>
                      <a:pt x="41904" y="298261"/>
                    </a:cubicBezTo>
                    <a:cubicBezTo>
                      <a:pt x="13968" y="260465"/>
                      <a:pt x="0" y="217738"/>
                      <a:pt x="0" y="170082"/>
                    </a:cubicBezTo>
                    <a:cubicBezTo>
                      <a:pt x="0" y="123248"/>
                      <a:pt x="13762" y="83192"/>
                      <a:pt x="41288" y="49915"/>
                    </a:cubicBezTo>
                    <a:cubicBezTo>
                      <a:pt x="68813" y="16638"/>
                      <a:pt x="102296" y="0"/>
                      <a:pt x="141735" y="0"/>
                    </a:cubicBezTo>
                    <a:close/>
                  </a:path>
                </a:pathLst>
              </a:cu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6300971" y="4344496"/>
                <a:ext cx="687725" cy="1709453"/>
              </a:xfrm>
              <a:custGeom>
                <a:avLst/>
                <a:gdLst/>
                <a:ahLst/>
                <a:cxnLst/>
                <a:rect l="l" t="t" r="r" b="b"/>
                <a:pathLst>
                  <a:path w="687725" h="1709453">
                    <a:moveTo>
                      <a:pt x="178710" y="0"/>
                    </a:moveTo>
                    <a:lnTo>
                      <a:pt x="510248" y="0"/>
                    </a:lnTo>
                    <a:cubicBezTo>
                      <a:pt x="628566" y="0"/>
                      <a:pt x="687725" y="53407"/>
                      <a:pt x="687725" y="160222"/>
                    </a:cubicBezTo>
                    <a:lnTo>
                      <a:pt x="687725" y="817136"/>
                    </a:lnTo>
                    <a:cubicBezTo>
                      <a:pt x="687725" y="873830"/>
                      <a:pt x="665951" y="902177"/>
                      <a:pt x="622404" y="902177"/>
                    </a:cubicBezTo>
                    <a:cubicBezTo>
                      <a:pt x="578856" y="902177"/>
                      <a:pt x="557082" y="873830"/>
                      <a:pt x="557082" y="817136"/>
                    </a:cubicBezTo>
                    <a:lnTo>
                      <a:pt x="557082" y="244031"/>
                    </a:lnTo>
                    <a:lnTo>
                      <a:pt x="525037" y="244031"/>
                    </a:lnTo>
                    <a:lnTo>
                      <a:pt x="525037" y="1624412"/>
                    </a:lnTo>
                    <a:cubicBezTo>
                      <a:pt x="525037" y="1681106"/>
                      <a:pt x="498334" y="1709453"/>
                      <a:pt x="444926" y="1709453"/>
                    </a:cubicBezTo>
                    <a:cubicBezTo>
                      <a:pt x="391519" y="1709453"/>
                      <a:pt x="364815" y="1681106"/>
                      <a:pt x="364815" y="1624412"/>
                    </a:cubicBezTo>
                    <a:lnTo>
                      <a:pt x="364815" y="807276"/>
                    </a:lnTo>
                    <a:lnTo>
                      <a:pt x="322910" y="807276"/>
                    </a:lnTo>
                    <a:lnTo>
                      <a:pt x="322910" y="1624412"/>
                    </a:lnTo>
                    <a:cubicBezTo>
                      <a:pt x="322910" y="1681106"/>
                      <a:pt x="296207" y="1709453"/>
                      <a:pt x="242799" y="1709453"/>
                    </a:cubicBezTo>
                    <a:cubicBezTo>
                      <a:pt x="189391" y="1709453"/>
                      <a:pt x="162687" y="1681106"/>
                      <a:pt x="162687" y="1624412"/>
                    </a:cubicBezTo>
                    <a:lnTo>
                      <a:pt x="162687" y="244031"/>
                    </a:lnTo>
                    <a:lnTo>
                      <a:pt x="130643" y="244031"/>
                    </a:lnTo>
                    <a:lnTo>
                      <a:pt x="130643" y="817136"/>
                    </a:lnTo>
                    <a:cubicBezTo>
                      <a:pt x="130643" y="873830"/>
                      <a:pt x="108869" y="902177"/>
                      <a:pt x="65321" y="902177"/>
                    </a:cubicBezTo>
                    <a:cubicBezTo>
                      <a:pt x="21774" y="902177"/>
                      <a:pt x="0" y="873830"/>
                      <a:pt x="0" y="817136"/>
                    </a:cubicBezTo>
                    <a:lnTo>
                      <a:pt x="0" y="160222"/>
                    </a:lnTo>
                    <a:cubicBezTo>
                      <a:pt x="0" y="53407"/>
                      <a:pt x="59570" y="0"/>
                      <a:pt x="17871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3451622" y="3191207"/>
            <a:ext cx="1501621" cy="2081663"/>
            <a:chOff x="7958033" y="3671827"/>
            <a:chExt cx="1501621" cy="2081663"/>
          </a:xfrm>
        </p:grpSpPr>
        <p:grpSp>
          <p:nvGrpSpPr>
            <p:cNvPr id="75" name="Group 74"/>
            <p:cNvGrpSpPr/>
            <p:nvPr/>
          </p:nvGrpSpPr>
          <p:grpSpPr>
            <a:xfrm>
              <a:off x="8771929" y="3671827"/>
              <a:ext cx="687725" cy="2081663"/>
              <a:chOff x="6300971" y="3972286"/>
              <a:chExt cx="687725" cy="2081663"/>
            </a:xfrm>
            <a:scene3d>
              <a:camera prst="isometricOffAxis1Right"/>
              <a:lightRig rig="threePt" dir="t"/>
            </a:scene3d>
          </p:grpSpPr>
          <p:sp>
            <p:nvSpPr>
              <p:cNvPr id="79" name="Freeform 78"/>
              <p:cNvSpPr/>
              <p:nvPr/>
            </p:nvSpPr>
            <p:spPr>
              <a:xfrm>
                <a:off x="6501866" y="3972286"/>
                <a:ext cx="283471" cy="354955"/>
              </a:xfrm>
              <a:custGeom>
                <a:avLst/>
                <a:gdLst/>
                <a:ahLst/>
                <a:cxnLst/>
                <a:rect l="l" t="t" r="r" b="b"/>
                <a:pathLst>
                  <a:path w="283471" h="354955">
                    <a:moveTo>
                      <a:pt x="141735" y="0"/>
                    </a:moveTo>
                    <a:cubicBezTo>
                      <a:pt x="180353" y="0"/>
                      <a:pt x="213630" y="16638"/>
                      <a:pt x="241566" y="49915"/>
                    </a:cubicBezTo>
                    <a:cubicBezTo>
                      <a:pt x="269502" y="83192"/>
                      <a:pt x="283471" y="123248"/>
                      <a:pt x="283471" y="170082"/>
                    </a:cubicBezTo>
                    <a:cubicBezTo>
                      <a:pt x="283471" y="217738"/>
                      <a:pt x="269502" y="260465"/>
                      <a:pt x="241566" y="298261"/>
                    </a:cubicBezTo>
                    <a:cubicBezTo>
                      <a:pt x="213630" y="336057"/>
                      <a:pt x="180353" y="354955"/>
                      <a:pt x="141735" y="354955"/>
                    </a:cubicBezTo>
                    <a:cubicBezTo>
                      <a:pt x="103117" y="354955"/>
                      <a:pt x="69840" y="336057"/>
                      <a:pt x="41904" y="298261"/>
                    </a:cubicBezTo>
                    <a:cubicBezTo>
                      <a:pt x="13968" y="260465"/>
                      <a:pt x="0" y="217738"/>
                      <a:pt x="0" y="170082"/>
                    </a:cubicBezTo>
                    <a:cubicBezTo>
                      <a:pt x="0" y="123248"/>
                      <a:pt x="13762" y="83192"/>
                      <a:pt x="41288" y="49915"/>
                    </a:cubicBezTo>
                    <a:cubicBezTo>
                      <a:pt x="68813" y="16638"/>
                      <a:pt x="102296" y="0"/>
                      <a:pt x="14173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6300971" y="4344496"/>
                <a:ext cx="687725" cy="1709453"/>
              </a:xfrm>
              <a:custGeom>
                <a:avLst/>
                <a:gdLst/>
                <a:ahLst/>
                <a:cxnLst/>
                <a:rect l="l" t="t" r="r" b="b"/>
                <a:pathLst>
                  <a:path w="687725" h="1709453">
                    <a:moveTo>
                      <a:pt x="178710" y="0"/>
                    </a:moveTo>
                    <a:lnTo>
                      <a:pt x="510248" y="0"/>
                    </a:lnTo>
                    <a:cubicBezTo>
                      <a:pt x="628566" y="0"/>
                      <a:pt x="687725" y="53407"/>
                      <a:pt x="687725" y="160222"/>
                    </a:cubicBezTo>
                    <a:lnTo>
                      <a:pt x="687725" y="817136"/>
                    </a:lnTo>
                    <a:cubicBezTo>
                      <a:pt x="687725" y="873830"/>
                      <a:pt x="665951" y="902177"/>
                      <a:pt x="622404" y="902177"/>
                    </a:cubicBezTo>
                    <a:cubicBezTo>
                      <a:pt x="578856" y="902177"/>
                      <a:pt x="557082" y="873830"/>
                      <a:pt x="557082" y="817136"/>
                    </a:cubicBezTo>
                    <a:lnTo>
                      <a:pt x="557082" y="244031"/>
                    </a:lnTo>
                    <a:lnTo>
                      <a:pt x="525037" y="244031"/>
                    </a:lnTo>
                    <a:lnTo>
                      <a:pt x="525037" y="1624412"/>
                    </a:lnTo>
                    <a:cubicBezTo>
                      <a:pt x="525037" y="1681106"/>
                      <a:pt x="498334" y="1709453"/>
                      <a:pt x="444926" y="1709453"/>
                    </a:cubicBezTo>
                    <a:cubicBezTo>
                      <a:pt x="391519" y="1709453"/>
                      <a:pt x="364815" y="1681106"/>
                      <a:pt x="364815" y="1624412"/>
                    </a:cubicBezTo>
                    <a:lnTo>
                      <a:pt x="364815" y="807276"/>
                    </a:lnTo>
                    <a:lnTo>
                      <a:pt x="322910" y="807276"/>
                    </a:lnTo>
                    <a:lnTo>
                      <a:pt x="322910" y="1624412"/>
                    </a:lnTo>
                    <a:cubicBezTo>
                      <a:pt x="322910" y="1681106"/>
                      <a:pt x="296207" y="1709453"/>
                      <a:pt x="242799" y="1709453"/>
                    </a:cubicBezTo>
                    <a:cubicBezTo>
                      <a:pt x="189391" y="1709453"/>
                      <a:pt x="162687" y="1681106"/>
                      <a:pt x="162687" y="1624412"/>
                    </a:cubicBezTo>
                    <a:lnTo>
                      <a:pt x="162687" y="244031"/>
                    </a:lnTo>
                    <a:lnTo>
                      <a:pt x="130643" y="244031"/>
                    </a:lnTo>
                    <a:lnTo>
                      <a:pt x="130643" y="817136"/>
                    </a:lnTo>
                    <a:cubicBezTo>
                      <a:pt x="130643" y="873830"/>
                      <a:pt x="108869" y="902177"/>
                      <a:pt x="65321" y="902177"/>
                    </a:cubicBezTo>
                    <a:cubicBezTo>
                      <a:pt x="21774" y="902177"/>
                      <a:pt x="0" y="873830"/>
                      <a:pt x="0" y="817136"/>
                    </a:cubicBezTo>
                    <a:lnTo>
                      <a:pt x="0" y="160222"/>
                    </a:lnTo>
                    <a:cubicBezTo>
                      <a:pt x="0" y="53407"/>
                      <a:pt x="59570" y="0"/>
                      <a:pt x="178710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7958033" y="3671827"/>
              <a:ext cx="687725" cy="2081663"/>
              <a:chOff x="6300971" y="3972286"/>
              <a:chExt cx="687725" cy="2081663"/>
            </a:xfrm>
            <a:scene3d>
              <a:camera prst="isometricOffAxis1Left">
                <a:rot lat="600000" lon="2400000" rev="0"/>
              </a:camera>
              <a:lightRig rig="threePt" dir="t"/>
            </a:scene3d>
          </p:grpSpPr>
          <p:sp>
            <p:nvSpPr>
              <p:cNvPr id="77" name="Freeform 76"/>
              <p:cNvSpPr/>
              <p:nvPr/>
            </p:nvSpPr>
            <p:spPr>
              <a:xfrm>
                <a:off x="6501866" y="3972286"/>
                <a:ext cx="283471" cy="354955"/>
              </a:xfrm>
              <a:custGeom>
                <a:avLst/>
                <a:gdLst/>
                <a:ahLst/>
                <a:cxnLst/>
                <a:rect l="l" t="t" r="r" b="b"/>
                <a:pathLst>
                  <a:path w="283471" h="354955">
                    <a:moveTo>
                      <a:pt x="141735" y="0"/>
                    </a:moveTo>
                    <a:cubicBezTo>
                      <a:pt x="180353" y="0"/>
                      <a:pt x="213630" y="16638"/>
                      <a:pt x="241566" y="49915"/>
                    </a:cubicBezTo>
                    <a:cubicBezTo>
                      <a:pt x="269502" y="83192"/>
                      <a:pt x="283471" y="123248"/>
                      <a:pt x="283471" y="170082"/>
                    </a:cubicBezTo>
                    <a:cubicBezTo>
                      <a:pt x="283471" y="217738"/>
                      <a:pt x="269502" y="260465"/>
                      <a:pt x="241566" y="298261"/>
                    </a:cubicBezTo>
                    <a:cubicBezTo>
                      <a:pt x="213630" y="336057"/>
                      <a:pt x="180353" y="354955"/>
                      <a:pt x="141735" y="354955"/>
                    </a:cubicBezTo>
                    <a:cubicBezTo>
                      <a:pt x="103117" y="354955"/>
                      <a:pt x="69840" y="336057"/>
                      <a:pt x="41904" y="298261"/>
                    </a:cubicBezTo>
                    <a:cubicBezTo>
                      <a:pt x="13968" y="260465"/>
                      <a:pt x="0" y="217738"/>
                      <a:pt x="0" y="170082"/>
                    </a:cubicBezTo>
                    <a:cubicBezTo>
                      <a:pt x="0" y="123248"/>
                      <a:pt x="13762" y="83192"/>
                      <a:pt x="41288" y="49915"/>
                    </a:cubicBezTo>
                    <a:cubicBezTo>
                      <a:pt x="68813" y="16638"/>
                      <a:pt x="102296" y="0"/>
                      <a:pt x="141735" y="0"/>
                    </a:cubicBezTo>
                    <a:close/>
                  </a:path>
                </a:pathLst>
              </a:cu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6300971" y="4344496"/>
                <a:ext cx="687725" cy="1709453"/>
              </a:xfrm>
              <a:custGeom>
                <a:avLst/>
                <a:gdLst/>
                <a:ahLst/>
                <a:cxnLst/>
                <a:rect l="l" t="t" r="r" b="b"/>
                <a:pathLst>
                  <a:path w="687725" h="1709453">
                    <a:moveTo>
                      <a:pt x="178710" y="0"/>
                    </a:moveTo>
                    <a:lnTo>
                      <a:pt x="510248" y="0"/>
                    </a:lnTo>
                    <a:cubicBezTo>
                      <a:pt x="628566" y="0"/>
                      <a:pt x="687725" y="53407"/>
                      <a:pt x="687725" y="160222"/>
                    </a:cubicBezTo>
                    <a:lnTo>
                      <a:pt x="687725" y="817136"/>
                    </a:lnTo>
                    <a:cubicBezTo>
                      <a:pt x="687725" y="873830"/>
                      <a:pt x="665951" y="902177"/>
                      <a:pt x="622404" y="902177"/>
                    </a:cubicBezTo>
                    <a:cubicBezTo>
                      <a:pt x="578856" y="902177"/>
                      <a:pt x="557082" y="873830"/>
                      <a:pt x="557082" y="817136"/>
                    </a:cubicBezTo>
                    <a:lnTo>
                      <a:pt x="557082" y="244031"/>
                    </a:lnTo>
                    <a:lnTo>
                      <a:pt x="525037" y="244031"/>
                    </a:lnTo>
                    <a:lnTo>
                      <a:pt x="525037" y="1624412"/>
                    </a:lnTo>
                    <a:cubicBezTo>
                      <a:pt x="525037" y="1681106"/>
                      <a:pt x="498334" y="1709453"/>
                      <a:pt x="444926" y="1709453"/>
                    </a:cubicBezTo>
                    <a:cubicBezTo>
                      <a:pt x="391519" y="1709453"/>
                      <a:pt x="364815" y="1681106"/>
                      <a:pt x="364815" y="1624412"/>
                    </a:cubicBezTo>
                    <a:lnTo>
                      <a:pt x="364815" y="807276"/>
                    </a:lnTo>
                    <a:lnTo>
                      <a:pt x="322910" y="807276"/>
                    </a:lnTo>
                    <a:lnTo>
                      <a:pt x="322910" y="1624412"/>
                    </a:lnTo>
                    <a:cubicBezTo>
                      <a:pt x="322910" y="1681106"/>
                      <a:pt x="296207" y="1709453"/>
                      <a:pt x="242799" y="1709453"/>
                    </a:cubicBezTo>
                    <a:cubicBezTo>
                      <a:pt x="189391" y="1709453"/>
                      <a:pt x="162687" y="1681106"/>
                      <a:pt x="162687" y="1624412"/>
                    </a:cubicBezTo>
                    <a:lnTo>
                      <a:pt x="162687" y="244031"/>
                    </a:lnTo>
                    <a:lnTo>
                      <a:pt x="130643" y="244031"/>
                    </a:lnTo>
                    <a:lnTo>
                      <a:pt x="130643" y="817136"/>
                    </a:lnTo>
                    <a:cubicBezTo>
                      <a:pt x="130643" y="873830"/>
                      <a:pt x="108869" y="902177"/>
                      <a:pt x="65321" y="902177"/>
                    </a:cubicBezTo>
                    <a:cubicBezTo>
                      <a:pt x="21774" y="902177"/>
                      <a:pt x="0" y="873830"/>
                      <a:pt x="0" y="817136"/>
                    </a:cubicBezTo>
                    <a:lnTo>
                      <a:pt x="0" y="160222"/>
                    </a:lnTo>
                    <a:cubicBezTo>
                      <a:pt x="0" y="53407"/>
                      <a:pt x="59570" y="0"/>
                      <a:pt x="17871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312" y="5074251"/>
            <a:ext cx="617167" cy="1283007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036" y="1516940"/>
            <a:ext cx="5706351" cy="2847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459" y="419100"/>
            <a:ext cx="2767824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0.50118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1" y="419100"/>
            <a:ext cx="5468586" cy="1798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26118"/>
            <a:ext cx="5499069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2" y="419100"/>
            <a:ext cx="5468586" cy="22252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31" y="691659"/>
            <a:ext cx="5499069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4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39" y="419100"/>
            <a:ext cx="5468586" cy="22252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26118"/>
            <a:ext cx="5499069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/>
          <a:srcRect b="15492"/>
          <a:stretch/>
        </p:blipFill>
        <p:spPr>
          <a:xfrm>
            <a:off x="4595645" y="1004195"/>
            <a:ext cx="3000709" cy="3094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reeform 9"/>
          <p:cNvSpPr/>
          <p:nvPr/>
        </p:nvSpPr>
        <p:spPr>
          <a:xfrm rot="16200000" flipH="1">
            <a:off x="5022373" y="3614967"/>
            <a:ext cx="2160000" cy="4320000"/>
          </a:xfrm>
          <a:custGeom>
            <a:avLst/>
            <a:gdLst>
              <a:gd name="connsiteX0" fmla="*/ 1920000 w 1929707"/>
              <a:gd name="connsiteY0" fmla="*/ 0 h 3840000"/>
              <a:gd name="connsiteX1" fmla="*/ 1929707 w 1929707"/>
              <a:gd name="connsiteY1" fmla="*/ 490 h 3840000"/>
              <a:gd name="connsiteX2" fmla="*/ 1929707 w 1929707"/>
              <a:gd name="connsiteY2" fmla="*/ 3839510 h 3840000"/>
              <a:gd name="connsiteX3" fmla="*/ 1920000 w 1929707"/>
              <a:gd name="connsiteY3" fmla="*/ 3840000 h 3840000"/>
              <a:gd name="connsiteX4" fmla="*/ 0 w 1929707"/>
              <a:gd name="connsiteY4" fmla="*/ 1920000 h 3840000"/>
              <a:gd name="connsiteX5" fmla="*/ 1920000 w 1929707"/>
              <a:gd name="connsiteY5" fmla="*/ 0 h 3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07" h="3840000">
                <a:moveTo>
                  <a:pt x="1920000" y="0"/>
                </a:moveTo>
                <a:lnTo>
                  <a:pt x="1929707" y="490"/>
                </a:lnTo>
                <a:lnTo>
                  <a:pt x="1929707" y="3839510"/>
                </a:lnTo>
                <a:lnTo>
                  <a:pt x="1920000" y="3840000"/>
                </a:lnTo>
                <a:cubicBezTo>
                  <a:pt x="859613" y="3840000"/>
                  <a:pt x="0" y="2980387"/>
                  <a:pt x="0" y="1920000"/>
                </a:cubicBezTo>
                <a:cubicBezTo>
                  <a:pt x="0" y="859613"/>
                  <a:pt x="859613" y="0"/>
                  <a:pt x="1920000" y="0"/>
                </a:cubicBezTo>
                <a:close/>
              </a:path>
            </a:pathLst>
          </a:custGeom>
          <a:solidFill>
            <a:srgbClr val="7030A0">
              <a:alpha val="24000"/>
            </a:srgb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4" name="Freeform 13"/>
          <p:cNvSpPr/>
          <p:nvPr/>
        </p:nvSpPr>
        <p:spPr>
          <a:xfrm rot="16200000" flipH="1">
            <a:off x="5202372" y="4154967"/>
            <a:ext cx="1800000" cy="3600000"/>
          </a:xfrm>
          <a:custGeom>
            <a:avLst/>
            <a:gdLst>
              <a:gd name="connsiteX0" fmla="*/ 1680000 w 1680000"/>
              <a:gd name="connsiteY0" fmla="*/ 0 h 3360000"/>
              <a:gd name="connsiteX1" fmla="*/ 1680000 w 1680000"/>
              <a:gd name="connsiteY1" fmla="*/ 3360000 h 3360000"/>
              <a:gd name="connsiteX2" fmla="*/ 0 w 1680000"/>
              <a:gd name="connsiteY2" fmla="*/ 1680000 h 3360000"/>
              <a:gd name="connsiteX3" fmla="*/ 1680000 w 1680000"/>
              <a:gd name="connsiteY3" fmla="*/ 0 h 3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000" h="3360000">
                <a:moveTo>
                  <a:pt x="1680000" y="0"/>
                </a:moveTo>
                <a:lnTo>
                  <a:pt x="1680000" y="3360000"/>
                </a:lnTo>
                <a:cubicBezTo>
                  <a:pt x="752162" y="3360000"/>
                  <a:pt x="0" y="2607838"/>
                  <a:pt x="0" y="1680000"/>
                </a:cubicBezTo>
                <a:cubicBezTo>
                  <a:pt x="0" y="752162"/>
                  <a:pt x="752162" y="0"/>
                  <a:pt x="1680000" y="0"/>
                </a:cubicBezTo>
                <a:close/>
              </a:path>
            </a:pathLst>
          </a:custGeom>
          <a:solidFill>
            <a:srgbClr val="0070C0">
              <a:alpha val="24000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5" name="Freeform 14"/>
          <p:cNvSpPr/>
          <p:nvPr/>
        </p:nvSpPr>
        <p:spPr>
          <a:xfrm rot="16200000" flipH="1">
            <a:off x="5292372" y="4424967"/>
            <a:ext cx="1620000" cy="3240000"/>
          </a:xfrm>
          <a:custGeom>
            <a:avLst/>
            <a:gdLst>
              <a:gd name="connsiteX0" fmla="*/ 1440000 w 1440000"/>
              <a:gd name="connsiteY0" fmla="*/ 0 h 2880000"/>
              <a:gd name="connsiteX1" fmla="*/ 1440000 w 1440000"/>
              <a:gd name="connsiteY1" fmla="*/ 2880000 h 2880000"/>
              <a:gd name="connsiteX2" fmla="*/ 0 w 1440000"/>
              <a:gd name="connsiteY2" fmla="*/ 1440000 h 2880000"/>
              <a:gd name="connsiteX3" fmla="*/ 1440000 w 144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2880000">
                <a:moveTo>
                  <a:pt x="1440000" y="0"/>
                </a:moveTo>
                <a:lnTo>
                  <a:pt x="1440000" y="2880000"/>
                </a:ln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solidFill>
            <a:srgbClr val="FFFF00">
              <a:alpha val="24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6" name="Freeform 15"/>
          <p:cNvSpPr/>
          <p:nvPr/>
        </p:nvSpPr>
        <p:spPr>
          <a:xfrm rot="16200000" flipH="1">
            <a:off x="5382372" y="4694968"/>
            <a:ext cx="1440000" cy="2880000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chemeClr val="bg2">
              <a:lumMod val="25000"/>
              <a:alpha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499" y="3992648"/>
            <a:ext cx="5358848" cy="1908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90" y="3972854"/>
            <a:ext cx="5535648" cy="2036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377" y="5897658"/>
            <a:ext cx="2651990" cy="83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2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69" y="299695"/>
            <a:ext cx="10955462" cy="3365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968246"/>
            <a:ext cx="11272481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6096001" y="0"/>
            <a:ext cx="6095999" cy="6400800"/>
          </a:xfrm>
          <a:custGeom>
            <a:avLst/>
            <a:gdLst/>
            <a:ahLst/>
            <a:cxnLst/>
            <a:rect l="l" t="t" r="r" b="b"/>
            <a:pathLst>
              <a:path w="2971800" h="3786187">
                <a:moveTo>
                  <a:pt x="0" y="0"/>
                </a:moveTo>
                <a:lnTo>
                  <a:pt x="2971800" y="0"/>
                </a:lnTo>
                <a:lnTo>
                  <a:pt x="2971800" y="3786187"/>
                </a:lnTo>
                <a:lnTo>
                  <a:pt x="0" y="3786187"/>
                </a:lnTo>
                <a:lnTo>
                  <a:pt x="0" y="0"/>
                </a:lnTo>
                <a:close/>
                <a:moveTo>
                  <a:pt x="1319988" y="1023428"/>
                </a:moveTo>
                <a:cubicBezTo>
                  <a:pt x="1189345" y="1023428"/>
                  <a:pt x="1082735" y="1056294"/>
                  <a:pt x="1000159" y="1122027"/>
                </a:cubicBezTo>
                <a:cubicBezTo>
                  <a:pt x="917583" y="1187759"/>
                  <a:pt x="876295" y="1272800"/>
                  <a:pt x="876295" y="1377151"/>
                </a:cubicBezTo>
                <a:cubicBezTo>
                  <a:pt x="876295" y="1458494"/>
                  <a:pt x="906285" y="1535319"/>
                  <a:pt x="966266" y="1607625"/>
                </a:cubicBezTo>
                <a:cubicBezTo>
                  <a:pt x="1024603" y="1557504"/>
                  <a:pt x="1077600" y="1518886"/>
                  <a:pt x="1125256" y="1491771"/>
                </a:cubicBezTo>
                <a:lnTo>
                  <a:pt x="1191810" y="1453565"/>
                </a:lnTo>
                <a:cubicBezTo>
                  <a:pt x="1192632" y="1452743"/>
                  <a:pt x="1196740" y="1449867"/>
                  <a:pt x="1204135" y="1444937"/>
                </a:cubicBezTo>
                <a:cubicBezTo>
                  <a:pt x="1136759" y="1404676"/>
                  <a:pt x="1103071" y="1357842"/>
                  <a:pt x="1103071" y="1304434"/>
                </a:cubicBezTo>
                <a:cubicBezTo>
                  <a:pt x="1103071" y="1254313"/>
                  <a:pt x="1123613" y="1211382"/>
                  <a:pt x="1164696" y="1175640"/>
                </a:cubicBezTo>
                <a:cubicBezTo>
                  <a:pt x="1205778" y="1139898"/>
                  <a:pt x="1254667" y="1122027"/>
                  <a:pt x="1311361" y="1122027"/>
                </a:cubicBezTo>
                <a:cubicBezTo>
                  <a:pt x="1378737" y="1122027"/>
                  <a:pt x="1432966" y="1143595"/>
                  <a:pt x="1474049" y="1186732"/>
                </a:cubicBezTo>
                <a:cubicBezTo>
                  <a:pt x="1515131" y="1229869"/>
                  <a:pt x="1535673" y="1286358"/>
                  <a:pt x="1535673" y="1356198"/>
                </a:cubicBezTo>
                <a:cubicBezTo>
                  <a:pt x="1535673" y="1413714"/>
                  <a:pt x="1521499" y="1466711"/>
                  <a:pt x="1493152" y="1515189"/>
                </a:cubicBezTo>
                <a:cubicBezTo>
                  <a:pt x="1464805" y="1563666"/>
                  <a:pt x="1409549" y="1629810"/>
                  <a:pt x="1327383" y="1713618"/>
                </a:cubicBezTo>
                <a:cubicBezTo>
                  <a:pt x="1202492" y="1840975"/>
                  <a:pt x="1140046" y="1960937"/>
                  <a:pt x="1140046" y="2073503"/>
                </a:cubicBezTo>
                <a:cubicBezTo>
                  <a:pt x="1140046" y="2107191"/>
                  <a:pt x="1147441" y="2137182"/>
                  <a:pt x="1162231" y="2163475"/>
                </a:cubicBezTo>
                <a:cubicBezTo>
                  <a:pt x="1177020" y="2189768"/>
                  <a:pt x="1193864" y="2203325"/>
                  <a:pt x="1212762" y="2204147"/>
                </a:cubicBezTo>
                <a:cubicBezTo>
                  <a:pt x="1225087" y="2204968"/>
                  <a:pt x="1234947" y="2201271"/>
                  <a:pt x="1242342" y="2193054"/>
                </a:cubicBezTo>
                <a:cubicBezTo>
                  <a:pt x="1250558" y="2184016"/>
                  <a:pt x="1254256" y="2173745"/>
                  <a:pt x="1253434" y="2162242"/>
                </a:cubicBezTo>
                <a:lnTo>
                  <a:pt x="1249737" y="2094456"/>
                </a:lnTo>
                <a:cubicBezTo>
                  <a:pt x="1248093" y="2066519"/>
                  <a:pt x="1263910" y="2029750"/>
                  <a:pt x="1297187" y="1984148"/>
                </a:cubicBezTo>
                <a:cubicBezTo>
                  <a:pt x="1330464" y="1938547"/>
                  <a:pt x="1368466" y="1901367"/>
                  <a:pt x="1411192" y="1872609"/>
                </a:cubicBezTo>
                <a:lnTo>
                  <a:pt x="1541835" y="1785102"/>
                </a:lnTo>
                <a:cubicBezTo>
                  <a:pt x="1633039" y="1723478"/>
                  <a:pt x="1697539" y="1664114"/>
                  <a:pt x="1735335" y="1607009"/>
                </a:cubicBezTo>
                <a:cubicBezTo>
                  <a:pt x="1773131" y="1549904"/>
                  <a:pt x="1792029" y="1483144"/>
                  <a:pt x="1792029" y="1406730"/>
                </a:cubicBezTo>
                <a:cubicBezTo>
                  <a:pt x="1792029" y="1297450"/>
                  <a:pt x="1747044" y="1206246"/>
                  <a:pt x="1657072" y="1133119"/>
                </a:cubicBezTo>
                <a:cubicBezTo>
                  <a:pt x="1567101" y="1059992"/>
                  <a:pt x="1454740" y="1023428"/>
                  <a:pt x="1319988" y="1023428"/>
                </a:cubicBezTo>
                <a:close/>
                <a:moveTo>
                  <a:pt x="1715615" y="1096144"/>
                </a:moveTo>
                <a:lnTo>
                  <a:pt x="1706988" y="1108469"/>
                </a:lnTo>
                <a:cubicBezTo>
                  <a:pt x="1756287" y="1140514"/>
                  <a:pt x="1795521" y="1184678"/>
                  <a:pt x="1824690" y="1240961"/>
                </a:cubicBezTo>
                <a:cubicBezTo>
                  <a:pt x="1853859" y="1297245"/>
                  <a:pt x="1868443" y="1357020"/>
                  <a:pt x="1868443" y="1420287"/>
                </a:cubicBezTo>
                <a:cubicBezTo>
                  <a:pt x="1868443" y="1506561"/>
                  <a:pt x="1843794" y="1582770"/>
                  <a:pt x="1794494" y="1648913"/>
                </a:cubicBezTo>
                <a:cubicBezTo>
                  <a:pt x="1745195" y="1715056"/>
                  <a:pt x="1654402" y="1793319"/>
                  <a:pt x="1522116" y="1883701"/>
                </a:cubicBezTo>
                <a:cubicBezTo>
                  <a:pt x="1444058" y="1937930"/>
                  <a:pt x="1390240" y="1983121"/>
                  <a:pt x="1360660" y="2019274"/>
                </a:cubicBezTo>
                <a:cubicBezTo>
                  <a:pt x="1331081" y="2055427"/>
                  <a:pt x="1316291" y="2095277"/>
                  <a:pt x="1316291" y="2138825"/>
                </a:cubicBezTo>
                <a:cubicBezTo>
                  <a:pt x="1316291" y="2169226"/>
                  <a:pt x="1323686" y="2198806"/>
                  <a:pt x="1338476" y="2227564"/>
                </a:cubicBezTo>
                <a:lnTo>
                  <a:pt x="1382845" y="2239889"/>
                </a:lnTo>
                <a:cubicBezTo>
                  <a:pt x="1360660" y="2201271"/>
                  <a:pt x="1349568" y="2167583"/>
                  <a:pt x="1349568" y="2138825"/>
                </a:cubicBezTo>
                <a:cubicBezTo>
                  <a:pt x="1349568" y="2082952"/>
                  <a:pt x="1391472" y="2023793"/>
                  <a:pt x="1475281" y="1961347"/>
                </a:cubicBezTo>
                <a:lnTo>
                  <a:pt x="1544300" y="1910816"/>
                </a:lnTo>
                <a:cubicBezTo>
                  <a:pt x="1689733" y="1803179"/>
                  <a:pt x="1777650" y="1729230"/>
                  <a:pt x="1808052" y="1688969"/>
                </a:cubicBezTo>
                <a:cubicBezTo>
                  <a:pt x="1867211" y="1610911"/>
                  <a:pt x="1896790" y="1526281"/>
                  <a:pt x="1896790" y="1435077"/>
                </a:cubicBezTo>
                <a:cubicBezTo>
                  <a:pt x="1896790" y="1297861"/>
                  <a:pt x="1836399" y="1184883"/>
                  <a:pt x="1715615" y="1096144"/>
                </a:cubicBezTo>
                <a:close/>
                <a:moveTo>
                  <a:pt x="1333546" y="1178721"/>
                </a:moveTo>
                <a:cubicBezTo>
                  <a:pt x="1293285" y="1178721"/>
                  <a:pt x="1259597" y="1190429"/>
                  <a:pt x="1232482" y="1213847"/>
                </a:cubicBezTo>
                <a:cubicBezTo>
                  <a:pt x="1205367" y="1237264"/>
                  <a:pt x="1191810" y="1265816"/>
                  <a:pt x="1191810" y="1299504"/>
                </a:cubicBezTo>
                <a:cubicBezTo>
                  <a:pt x="1191810" y="1367702"/>
                  <a:pt x="1225498" y="1423163"/>
                  <a:pt x="1292874" y="1465889"/>
                </a:cubicBezTo>
                <a:cubicBezTo>
                  <a:pt x="1231250" y="1497934"/>
                  <a:pt x="1145797" y="1552163"/>
                  <a:pt x="1036517" y="1628577"/>
                </a:cubicBezTo>
                <a:lnTo>
                  <a:pt x="1024192" y="1637204"/>
                </a:lnTo>
                <a:lnTo>
                  <a:pt x="1043912" y="1663087"/>
                </a:lnTo>
                <a:lnTo>
                  <a:pt x="1055005" y="1655692"/>
                </a:lnTo>
                <a:cubicBezTo>
                  <a:pt x="1117450" y="1608857"/>
                  <a:pt x="1209065" y="1550520"/>
                  <a:pt x="1329848" y="1480679"/>
                </a:cubicBezTo>
                <a:lnTo>
                  <a:pt x="1356963" y="1465889"/>
                </a:lnTo>
                <a:cubicBezTo>
                  <a:pt x="1268224" y="1428093"/>
                  <a:pt x="1223855" y="1375096"/>
                  <a:pt x="1223855" y="1306899"/>
                </a:cubicBezTo>
                <a:cubicBezTo>
                  <a:pt x="1223855" y="1243632"/>
                  <a:pt x="1259186" y="1211998"/>
                  <a:pt x="1329848" y="1211998"/>
                </a:cubicBezTo>
                <a:cubicBezTo>
                  <a:pt x="1393937" y="1211998"/>
                  <a:pt x="1451042" y="1245275"/>
                  <a:pt x="1501163" y="1311829"/>
                </a:cubicBezTo>
                <a:lnTo>
                  <a:pt x="1508558" y="1311829"/>
                </a:lnTo>
                <a:cubicBezTo>
                  <a:pt x="1469940" y="1223090"/>
                  <a:pt x="1411603" y="1178721"/>
                  <a:pt x="1333546" y="1178721"/>
                </a:cubicBezTo>
                <a:close/>
                <a:moveTo>
                  <a:pt x="1326151" y="2263306"/>
                </a:moveTo>
                <a:cubicBezTo>
                  <a:pt x="1282603" y="2263306"/>
                  <a:pt x="1245218" y="2278917"/>
                  <a:pt x="1213995" y="2310140"/>
                </a:cubicBezTo>
                <a:cubicBezTo>
                  <a:pt x="1182772" y="2341363"/>
                  <a:pt x="1167160" y="2379159"/>
                  <a:pt x="1167160" y="2423529"/>
                </a:cubicBezTo>
                <a:cubicBezTo>
                  <a:pt x="1167160" y="2467076"/>
                  <a:pt x="1182772" y="2504461"/>
                  <a:pt x="1213995" y="2535684"/>
                </a:cubicBezTo>
                <a:cubicBezTo>
                  <a:pt x="1245218" y="2566907"/>
                  <a:pt x="1282603" y="2582519"/>
                  <a:pt x="1326151" y="2582519"/>
                </a:cubicBezTo>
                <a:cubicBezTo>
                  <a:pt x="1370520" y="2582519"/>
                  <a:pt x="1408316" y="2566907"/>
                  <a:pt x="1439539" y="2535684"/>
                </a:cubicBezTo>
                <a:cubicBezTo>
                  <a:pt x="1470762" y="2504461"/>
                  <a:pt x="1486374" y="2467076"/>
                  <a:pt x="1486374" y="2423529"/>
                </a:cubicBezTo>
                <a:cubicBezTo>
                  <a:pt x="1486374" y="2379159"/>
                  <a:pt x="1470762" y="2341363"/>
                  <a:pt x="1439539" y="2310140"/>
                </a:cubicBezTo>
                <a:cubicBezTo>
                  <a:pt x="1408316" y="2278917"/>
                  <a:pt x="1370520" y="2263306"/>
                  <a:pt x="1326151" y="2263306"/>
                </a:cubicBezTo>
                <a:close/>
                <a:moveTo>
                  <a:pt x="1527045" y="2315070"/>
                </a:moveTo>
                <a:lnTo>
                  <a:pt x="1517186" y="2323697"/>
                </a:lnTo>
                <a:cubicBezTo>
                  <a:pt x="1550052" y="2372175"/>
                  <a:pt x="1566485" y="2419420"/>
                  <a:pt x="1566485" y="2465433"/>
                </a:cubicBezTo>
                <a:cubicBezTo>
                  <a:pt x="1566485" y="2514732"/>
                  <a:pt x="1547998" y="2557253"/>
                  <a:pt x="1511023" y="2592995"/>
                </a:cubicBezTo>
                <a:cubicBezTo>
                  <a:pt x="1474049" y="2628737"/>
                  <a:pt x="1430090" y="2646608"/>
                  <a:pt x="1379148" y="2646608"/>
                </a:cubicBezTo>
                <a:cubicBezTo>
                  <a:pt x="1335600" y="2646608"/>
                  <a:pt x="1287533" y="2630996"/>
                  <a:pt x="1234947" y="2599774"/>
                </a:cubicBezTo>
                <a:lnTo>
                  <a:pt x="1227552" y="2608401"/>
                </a:lnTo>
                <a:cubicBezTo>
                  <a:pt x="1268635" y="2657700"/>
                  <a:pt x="1322042" y="2682350"/>
                  <a:pt x="1387775" y="2682350"/>
                </a:cubicBezTo>
                <a:cubicBezTo>
                  <a:pt x="1443648" y="2682350"/>
                  <a:pt x="1492331" y="2661398"/>
                  <a:pt x="1533824" y="2619493"/>
                </a:cubicBezTo>
                <a:cubicBezTo>
                  <a:pt x="1575318" y="2577589"/>
                  <a:pt x="1596065" y="2528700"/>
                  <a:pt x="1596065" y="2472828"/>
                </a:cubicBezTo>
                <a:cubicBezTo>
                  <a:pt x="1596065" y="2409560"/>
                  <a:pt x="1573058" y="2356974"/>
                  <a:pt x="1527045" y="2315070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22615"/>
            <a:ext cx="5486401" cy="5167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2023955"/>
            <a:ext cx="5688061" cy="3328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58209"/>
            <a:ext cx="3944454" cy="11827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68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7540">
        <p14:doors dir="vert"/>
      </p:transition>
    </mc:Choice>
    <mc:Fallback xmlns="">
      <p:transition spd="slow" advTm="575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0.5011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-594"/>
            <a:ext cx="3091542" cy="6858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714" y="0"/>
            <a:ext cx="2830286" cy="6858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309" y="529447"/>
            <a:ext cx="6608637" cy="58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685800"/>
            <a:ext cx="4769322" cy="548164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" y="685800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" y="6386512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" y="1608357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58451" y="3049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591929" y="-6632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3413" y="3049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64" y="2221694"/>
            <a:ext cx="7925487" cy="26093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12" y="700088"/>
            <a:ext cx="224961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9" y="0"/>
            <a:ext cx="5249111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30" y="2709536"/>
            <a:ext cx="6218459" cy="20667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30" y="312800"/>
            <a:ext cx="2408129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t="19733" r="2384" b="2001"/>
          <a:stretch/>
        </p:blipFill>
        <p:spPr>
          <a:xfrm>
            <a:off x="1" y="-6633"/>
            <a:ext cx="12191998" cy="685495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" y="453242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" y="5684761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-14288" y="1172487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768012" y="-11239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591929" y="-6632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9126" y="-11239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-14287" y="6189508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38252" y="2328901"/>
            <a:ext cx="741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8307" y="3041472"/>
            <a:ext cx="7510457" cy="2308324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নিশ্বাসের সময় আমরা কোন মৌল গ্রহণ করি?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 পারমাণবিক সংখ্যা কত?</a:t>
            </a:r>
          </a:p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 ইলেকট্রন কয়টি কক্ষপথে বিন্যাস্ত থাকে? 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 সাথে কয়টি হাইড্রোজেন যুক্ত হতে পারে?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14" y="261841"/>
            <a:ext cx="350550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671515"/>
            <a:ext cx="6415088" cy="5501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80" y="541930"/>
            <a:ext cx="5584420" cy="1786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429000"/>
            <a:ext cx="5486400" cy="308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16200000" flipH="1">
            <a:off x="4652707" y="3480690"/>
            <a:ext cx="2880000" cy="3840000"/>
          </a:xfrm>
          <a:custGeom>
            <a:avLst/>
            <a:gdLst>
              <a:gd name="connsiteX0" fmla="*/ 1920000 w 1929707"/>
              <a:gd name="connsiteY0" fmla="*/ 0 h 3840000"/>
              <a:gd name="connsiteX1" fmla="*/ 1929707 w 1929707"/>
              <a:gd name="connsiteY1" fmla="*/ 490 h 3840000"/>
              <a:gd name="connsiteX2" fmla="*/ 1929707 w 1929707"/>
              <a:gd name="connsiteY2" fmla="*/ 3839510 h 3840000"/>
              <a:gd name="connsiteX3" fmla="*/ 1920000 w 1929707"/>
              <a:gd name="connsiteY3" fmla="*/ 3840000 h 3840000"/>
              <a:gd name="connsiteX4" fmla="*/ 0 w 1929707"/>
              <a:gd name="connsiteY4" fmla="*/ 1920000 h 3840000"/>
              <a:gd name="connsiteX5" fmla="*/ 1920000 w 1929707"/>
              <a:gd name="connsiteY5" fmla="*/ 0 h 3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07" h="3840000">
                <a:moveTo>
                  <a:pt x="1920000" y="0"/>
                </a:moveTo>
                <a:lnTo>
                  <a:pt x="1929707" y="490"/>
                </a:lnTo>
                <a:lnTo>
                  <a:pt x="1929707" y="3839510"/>
                </a:lnTo>
                <a:lnTo>
                  <a:pt x="1920000" y="3840000"/>
                </a:lnTo>
                <a:cubicBezTo>
                  <a:pt x="859613" y="3840000"/>
                  <a:pt x="0" y="2980387"/>
                  <a:pt x="0" y="1920000"/>
                </a:cubicBezTo>
                <a:cubicBezTo>
                  <a:pt x="0" y="859613"/>
                  <a:pt x="859613" y="0"/>
                  <a:pt x="192000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6" name="Freeform 5"/>
          <p:cNvSpPr/>
          <p:nvPr/>
        </p:nvSpPr>
        <p:spPr>
          <a:xfrm rot="16200000" flipH="1">
            <a:off x="4922708" y="3990690"/>
            <a:ext cx="2340000" cy="3360000"/>
          </a:xfrm>
          <a:custGeom>
            <a:avLst/>
            <a:gdLst>
              <a:gd name="connsiteX0" fmla="*/ 1680000 w 1680000"/>
              <a:gd name="connsiteY0" fmla="*/ 0 h 3360000"/>
              <a:gd name="connsiteX1" fmla="*/ 1680000 w 1680000"/>
              <a:gd name="connsiteY1" fmla="*/ 3360000 h 3360000"/>
              <a:gd name="connsiteX2" fmla="*/ 0 w 1680000"/>
              <a:gd name="connsiteY2" fmla="*/ 1680000 h 3360000"/>
              <a:gd name="connsiteX3" fmla="*/ 1680000 w 1680000"/>
              <a:gd name="connsiteY3" fmla="*/ 0 h 3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000" h="3360000">
                <a:moveTo>
                  <a:pt x="1680000" y="0"/>
                </a:moveTo>
                <a:lnTo>
                  <a:pt x="1680000" y="3360000"/>
                </a:lnTo>
                <a:cubicBezTo>
                  <a:pt x="752162" y="3360000"/>
                  <a:pt x="0" y="2607838"/>
                  <a:pt x="0" y="1680000"/>
                </a:cubicBezTo>
                <a:cubicBezTo>
                  <a:pt x="0" y="752162"/>
                  <a:pt x="752162" y="0"/>
                  <a:pt x="168000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7" name="Freeform 6"/>
          <p:cNvSpPr/>
          <p:nvPr/>
        </p:nvSpPr>
        <p:spPr>
          <a:xfrm rot="16200000" flipH="1">
            <a:off x="5192708" y="4500690"/>
            <a:ext cx="1800000" cy="2880000"/>
          </a:xfrm>
          <a:custGeom>
            <a:avLst/>
            <a:gdLst>
              <a:gd name="connsiteX0" fmla="*/ 1440000 w 1440000"/>
              <a:gd name="connsiteY0" fmla="*/ 0 h 2880000"/>
              <a:gd name="connsiteX1" fmla="*/ 1440000 w 1440000"/>
              <a:gd name="connsiteY1" fmla="*/ 2880000 h 2880000"/>
              <a:gd name="connsiteX2" fmla="*/ 0 w 1440000"/>
              <a:gd name="connsiteY2" fmla="*/ 1440000 h 2880000"/>
              <a:gd name="connsiteX3" fmla="*/ 1440000 w 144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2880000">
                <a:moveTo>
                  <a:pt x="1440000" y="0"/>
                </a:moveTo>
                <a:lnTo>
                  <a:pt x="1440000" y="2880000"/>
                </a:ln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8" name="Freeform 7"/>
          <p:cNvSpPr/>
          <p:nvPr/>
        </p:nvSpPr>
        <p:spPr>
          <a:xfrm rot="16200000" flipH="1">
            <a:off x="5497560" y="5046034"/>
            <a:ext cx="1190294" cy="2399020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6" y="317580"/>
            <a:ext cx="5663675" cy="4054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348" y="441620"/>
            <a:ext cx="5291787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3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83" y="249660"/>
            <a:ext cx="11004234" cy="63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 122"/>
          <p:cNvSpPr/>
          <p:nvPr/>
        </p:nvSpPr>
        <p:spPr>
          <a:xfrm rot="16200000" flipH="1">
            <a:off x="4652707" y="3480690"/>
            <a:ext cx="2880000" cy="3840000"/>
          </a:xfrm>
          <a:custGeom>
            <a:avLst/>
            <a:gdLst>
              <a:gd name="connsiteX0" fmla="*/ 1920000 w 1929707"/>
              <a:gd name="connsiteY0" fmla="*/ 0 h 3840000"/>
              <a:gd name="connsiteX1" fmla="*/ 1929707 w 1929707"/>
              <a:gd name="connsiteY1" fmla="*/ 490 h 3840000"/>
              <a:gd name="connsiteX2" fmla="*/ 1929707 w 1929707"/>
              <a:gd name="connsiteY2" fmla="*/ 3839510 h 3840000"/>
              <a:gd name="connsiteX3" fmla="*/ 1920000 w 1929707"/>
              <a:gd name="connsiteY3" fmla="*/ 3840000 h 3840000"/>
              <a:gd name="connsiteX4" fmla="*/ 0 w 1929707"/>
              <a:gd name="connsiteY4" fmla="*/ 1920000 h 3840000"/>
              <a:gd name="connsiteX5" fmla="*/ 1920000 w 1929707"/>
              <a:gd name="connsiteY5" fmla="*/ 0 h 3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07" h="3840000">
                <a:moveTo>
                  <a:pt x="1920000" y="0"/>
                </a:moveTo>
                <a:lnTo>
                  <a:pt x="1929707" y="490"/>
                </a:lnTo>
                <a:lnTo>
                  <a:pt x="1929707" y="3839510"/>
                </a:lnTo>
                <a:lnTo>
                  <a:pt x="1920000" y="3840000"/>
                </a:lnTo>
                <a:cubicBezTo>
                  <a:pt x="859613" y="3840000"/>
                  <a:pt x="0" y="2980387"/>
                  <a:pt x="0" y="1920000"/>
                </a:cubicBezTo>
                <a:cubicBezTo>
                  <a:pt x="0" y="859613"/>
                  <a:pt x="859613" y="0"/>
                  <a:pt x="1920000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4" name="Freeform 123"/>
          <p:cNvSpPr/>
          <p:nvPr/>
        </p:nvSpPr>
        <p:spPr>
          <a:xfrm rot="16200000" flipH="1">
            <a:off x="4922708" y="3990690"/>
            <a:ext cx="2340000" cy="3360000"/>
          </a:xfrm>
          <a:custGeom>
            <a:avLst/>
            <a:gdLst>
              <a:gd name="connsiteX0" fmla="*/ 1680000 w 1680000"/>
              <a:gd name="connsiteY0" fmla="*/ 0 h 3360000"/>
              <a:gd name="connsiteX1" fmla="*/ 1680000 w 1680000"/>
              <a:gd name="connsiteY1" fmla="*/ 3360000 h 3360000"/>
              <a:gd name="connsiteX2" fmla="*/ 0 w 1680000"/>
              <a:gd name="connsiteY2" fmla="*/ 1680000 h 3360000"/>
              <a:gd name="connsiteX3" fmla="*/ 1680000 w 1680000"/>
              <a:gd name="connsiteY3" fmla="*/ 0 h 3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000" h="3360000">
                <a:moveTo>
                  <a:pt x="1680000" y="0"/>
                </a:moveTo>
                <a:lnTo>
                  <a:pt x="1680000" y="3360000"/>
                </a:lnTo>
                <a:cubicBezTo>
                  <a:pt x="752162" y="3360000"/>
                  <a:pt x="0" y="2607838"/>
                  <a:pt x="0" y="1680000"/>
                </a:cubicBezTo>
                <a:cubicBezTo>
                  <a:pt x="0" y="752162"/>
                  <a:pt x="752162" y="0"/>
                  <a:pt x="168000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5" name="Freeform 124"/>
          <p:cNvSpPr/>
          <p:nvPr/>
        </p:nvSpPr>
        <p:spPr>
          <a:xfrm rot="16200000" flipH="1">
            <a:off x="5192708" y="4500690"/>
            <a:ext cx="1800000" cy="2880000"/>
          </a:xfrm>
          <a:custGeom>
            <a:avLst/>
            <a:gdLst>
              <a:gd name="connsiteX0" fmla="*/ 1440000 w 1440000"/>
              <a:gd name="connsiteY0" fmla="*/ 0 h 2880000"/>
              <a:gd name="connsiteX1" fmla="*/ 1440000 w 1440000"/>
              <a:gd name="connsiteY1" fmla="*/ 2880000 h 2880000"/>
              <a:gd name="connsiteX2" fmla="*/ 0 w 1440000"/>
              <a:gd name="connsiteY2" fmla="*/ 1440000 h 2880000"/>
              <a:gd name="connsiteX3" fmla="*/ 1440000 w 144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2880000">
                <a:moveTo>
                  <a:pt x="1440000" y="0"/>
                </a:moveTo>
                <a:lnTo>
                  <a:pt x="1440000" y="2880000"/>
                </a:ln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6" name="Freeform 125"/>
          <p:cNvSpPr/>
          <p:nvPr/>
        </p:nvSpPr>
        <p:spPr>
          <a:xfrm rot="16200000" flipH="1">
            <a:off x="5497560" y="5046034"/>
            <a:ext cx="1190294" cy="2399020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83" y="1404491"/>
            <a:ext cx="4541914" cy="4572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99587"/>
            <a:ext cx="5511262" cy="5499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111" y="221764"/>
            <a:ext cx="390177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9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</TotalTime>
  <Words>51</Words>
  <Application>Microsoft Office PowerPoint</Application>
  <PresentationFormat>Widescreen</PresentationFormat>
  <Paragraphs>10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Agency FB</vt:lpstr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</dc:title>
  <dc:creator>waliullah</dc:creator>
  <cp:lastModifiedBy>Waliullah</cp:lastModifiedBy>
  <cp:revision>105</cp:revision>
  <dcterms:created xsi:type="dcterms:W3CDTF">2019-01-07T06:41:48Z</dcterms:created>
  <dcterms:modified xsi:type="dcterms:W3CDTF">2020-04-13T12:04:11Z</dcterms:modified>
</cp:coreProperties>
</file>