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73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1B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0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9C646E-1655-47FC-A1C2-5504DFECEF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990600"/>
            <a:ext cx="419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0"/>
            <a:ext cx="480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FB_IMG_1578116842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5143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420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হেমন্তকালঃ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52400"/>
            <a:ext cx="3132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কার্তিক-অগ্রহায়ন</a:t>
            </a:r>
            <a:endParaRPr 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2971800" cy="1981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914400"/>
            <a:ext cx="2743200" cy="2057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838200"/>
            <a:ext cx="2895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733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ঘরে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নবান্নের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উৎসবের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আনন্দ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আগমন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হেমন্তকাল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প্রকৃতিতে।হেমন্তের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রুপ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হলুদ।শর্ষে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ফুলে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ছেয়ে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মাঠের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বুক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মাঠে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মাঠে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ধান।কৃষক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ব্যস্ত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ফসল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কাটার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সোনালি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ধানে</a:t>
            </a:r>
            <a:r>
              <a:rPr lang="en-US" sz="2400" b="1" dirty="0" smtClean="0"/>
              <a:t>………..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3857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শীতকালঃ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228600"/>
            <a:ext cx="2209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পৌষ-মাঘ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90600"/>
            <a:ext cx="28194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B_IMG_1585006687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14400"/>
            <a:ext cx="2819400" cy="2038350"/>
          </a:xfrm>
          <a:prstGeom prst="rect">
            <a:avLst/>
          </a:prstGeom>
        </p:spPr>
      </p:pic>
      <p:pic>
        <p:nvPicPr>
          <p:cNvPr id="7" name="Picture 6" descr="hem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838200"/>
            <a:ext cx="29718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কুয়াশার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চাদর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গায়ে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হাওয়ার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শীত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শীত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রিক্তার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ঋতু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কনকনে।শীতের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দাপটে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প্রকৃতি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অসহায়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তবে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রকমারি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শাক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সবজি,ফল-ফুল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সমারোহে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বিষন্ন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ওঠে।বাতাসে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ভাসে</a:t>
            </a:r>
            <a:r>
              <a:rPr lang="en-US" sz="2400" b="1" dirty="0" smtClean="0"/>
              <a:t>……….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বসন্তকালঃ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524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n w="31550" cmpd="sng">
                  <a:gradFill>
                    <a:gsLst>
                      <a:gs pos="25000">
                        <a:srgbClr val="F07F09">
                          <a:shade val="25000"/>
                          <a:satMod val="190000"/>
                        </a:srgbClr>
                      </a:gs>
                      <a:gs pos="80000">
                        <a:srgbClr val="F07F09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ফাল্গুন-চৈত্র</a:t>
            </a:r>
            <a:endParaRPr lang="en-US" sz="2800" b="1" dirty="0">
              <a:ln w="31550" cmpd="sng">
                <a:gradFill>
                  <a:gsLst>
                    <a:gs pos="25000">
                      <a:srgbClr val="F07F09">
                        <a:shade val="25000"/>
                        <a:satMod val="190000"/>
                      </a:srgbClr>
                    </a:gs>
                    <a:gs pos="80000">
                      <a:srgbClr val="F07F09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172"/>
            <a:ext cx="2819400" cy="2441027"/>
          </a:xfrm>
          <a:prstGeom prst="rect">
            <a:avLst/>
          </a:prstGeom>
        </p:spPr>
      </p:pic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66800"/>
            <a:ext cx="3124200" cy="2438400"/>
          </a:xfrm>
          <a:prstGeom prst="rect">
            <a:avLst/>
          </a:prstGeom>
        </p:spPr>
      </p:pic>
      <p:pic>
        <p:nvPicPr>
          <p:cNvPr id="9" name="Picture 8" descr="শিমুল 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66800"/>
            <a:ext cx="2619375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886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সবশেষে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রাজবেশে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বসন্ত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সবুজের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সমারোহ।বাতাসে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ফুলের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সুবাস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গাছে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গাছে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কোকিল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পাপিয়া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সুমধুরগান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দখিনা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বাতাস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বুলিয়ে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শীতল</a:t>
            </a:r>
            <a:r>
              <a:rPr lang="en-US" sz="2400" b="1" dirty="0" smtClean="0"/>
              <a:t> ………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4455067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দলীয়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কাজঃ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54102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81000" y="5334000"/>
            <a:ext cx="8411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বাংলাদেশকে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ষড়ঋতুর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দেশ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বলা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হয়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কেন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3360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মূল্যায়ন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48768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কালবৈশাখী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ঝড়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কোন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মাসে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হয়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219200"/>
            <a:ext cx="32004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বৈশাখী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মাসে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হয়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43434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বর্ষাকালে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চারি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দিকে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মাঠ-ঘাট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438400"/>
            <a:ext cx="32004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পানিতে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ভরে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যায়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।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4267200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শরৎকালে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নদীর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ধারে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কোন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ফুল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ফোটে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810000"/>
            <a:ext cx="29718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কাশফুল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ফোটে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।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4419600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হেমন্তকালে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কৃষকের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গোলা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ভরে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ওঠে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দিয়ে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?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105400"/>
            <a:ext cx="266700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সোনালি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ধানে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62000"/>
            <a:ext cx="7924800" cy="579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9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967335"/>
            <a:ext cx="33715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সবাইকে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1000" y="2133600"/>
            <a:ext cx="3733800" cy="327660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শিক্ষক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আসমা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আখতার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সহঃ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শিক্ষক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খলনা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ইসলামিয়া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ফাজিল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মাদ্রাসা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সুবরাজপুর,পত্নীতলা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নওগাঁ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495800" y="2209800"/>
            <a:ext cx="4038600" cy="335280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পরিচিতি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শ্রেণীঃ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অষ্টম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বিষয়ঃ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বাংলা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দ্বিতীয়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পত্র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সময়ঃ</a:t>
            </a:r>
            <a:r>
              <a:rPr lang="en-US" sz="3200" dirty="0" smtClean="0">
                <a:solidFill>
                  <a:srgbClr val="C00000"/>
                </a:solidFill>
              </a:rPr>
              <a:t> ৪৫ </a:t>
            </a:r>
            <a:r>
              <a:rPr lang="en-US" sz="3200" dirty="0" err="1" smtClean="0">
                <a:solidFill>
                  <a:srgbClr val="C00000"/>
                </a:solidFill>
              </a:rPr>
              <a:t>মিনিট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-228600"/>
            <a:ext cx="8032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নিচের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ছবি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লক্ষ্য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করঃ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FB_IMG_1585006833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505200"/>
            <a:ext cx="3048000" cy="2758440"/>
          </a:xfrm>
          <a:prstGeom prst="rect">
            <a:avLst/>
          </a:prstGeom>
        </p:spPr>
      </p:pic>
      <p:pic>
        <p:nvPicPr>
          <p:cNvPr id="5" name="Picture 4" descr="FB_IMG_1584660553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3124200" cy="23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609600"/>
            <a:ext cx="2590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শিমু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2800350" cy="2895600"/>
          </a:xfrm>
          <a:prstGeom prst="rect">
            <a:avLst/>
          </a:prstGeom>
        </p:spPr>
      </p:pic>
      <p:pic>
        <p:nvPicPr>
          <p:cNvPr id="9" name="Picture 8" descr="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8194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09"/>
          <a:stretch/>
        </p:blipFill>
        <p:spPr>
          <a:xfrm>
            <a:off x="5791200" y="609600"/>
            <a:ext cx="299357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971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ছবিগুলো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দেখে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মনে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পড়ে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ঋতু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বৈচিত্রের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কথা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আজ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পাঠ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শিরোনাম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7435049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বাংলাদেশের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ষড়ঋতু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656199" cy="11079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শিক্ষন</a:t>
            </a:r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ফল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010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রচনা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শেষে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শিক্ষার্থীরা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5146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বাংলাদেশের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ঋতু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সম্পর্কে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জানতে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পারবে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8686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ঋতু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কয়টি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ও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বলতে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পারবে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8686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কোন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মাস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নিয়ে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কোন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কোন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ঋতু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ব্যাখ্যা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করতে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পারবে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396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ভূমিকাঃ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বাংলাদেশ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ঋতু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বৈচিত্রের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ঋতু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রকমের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রূপ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করে।</a:t>
            </a:r>
            <a:r>
              <a:rPr lang="en-US" sz="2400" b="1" dirty="0" err="1" smtClean="0"/>
              <a:t>ঋতুতে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ঋতুতে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বদলের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পালা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প্রকৃতির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আলপনা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আঁকে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মাটির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গায়ে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আকাশের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বুকে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নিম্নে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ঋতু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বৈশিষ্ট্য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তুলে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হল</a:t>
            </a:r>
            <a:r>
              <a:rPr lang="en-US" sz="2400" b="1" dirty="0" smtClean="0"/>
              <a:t>;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58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গ্রীষ্মকালঃ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228600"/>
            <a:ext cx="2860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বৈশাখ</a:t>
            </a:r>
            <a:r>
              <a:rPr lang="en-US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ও </a:t>
            </a:r>
            <a:r>
              <a:rPr lang="en-US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জৈষ্ঠ্য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2743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3048000" cy="202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oishakhi-jhor 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90600"/>
            <a:ext cx="2971800" cy="199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3352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ঋতুচক্রে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শুরু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গ্রীষ্মকাল</a:t>
            </a:r>
            <a:r>
              <a:rPr lang="en-US" sz="2000" b="1" dirty="0" smtClean="0"/>
              <a:t> । </a:t>
            </a:r>
            <a:r>
              <a:rPr lang="en-US" sz="2000" b="1" dirty="0" err="1" smtClean="0"/>
              <a:t>বৈশাখ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জৈষ্ঠ্য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দুই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গ্রীষ্মকাল</a:t>
            </a:r>
            <a:r>
              <a:rPr lang="en-US" sz="2000" b="1" dirty="0" smtClean="0"/>
              <a:t> ।</a:t>
            </a:r>
            <a:r>
              <a:rPr lang="en-US" sz="2000" b="1" dirty="0" err="1" smtClean="0"/>
              <a:t>আগুনের</a:t>
            </a:r>
            <a:r>
              <a:rPr lang="en-US" sz="2000" b="1" dirty="0" smtClean="0"/>
              <a:t> ।</a:t>
            </a:r>
            <a:r>
              <a:rPr lang="en-US" sz="2000" b="1" dirty="0" err="1" smtClean="0"/>
              <a:t>মশাল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হাতে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মাট</a:t>
            </a:r>
            <a:r>
              <a:rPr lang="en-US" sz="2000" b="1" dirty="0" smtClean="0"/>
              <a:t> –</a:t>
            </a:r>
            <a:r>
              <a:rPr lang="en-US" sz="2000" b="1" dirty="0" err="1" smtClean="0"/>
              <a:t>ঘাট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পোড়াতে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পোড়াতে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গ্রীষ্মের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উপস্থিতি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প্রকৃতির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শ্যামল-স্নিগ্ধরূপ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হারিয়ে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খাল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ফাটে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চৌচির</a:t>
            </a:r>
            <a:r>
              <a:rPr lang="en-US" sz="2000" b="1" dirty="0" smtClean="0"/>
              <a:t>………….. 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648200"/>
            <a:ext cx="2743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572000"/>
            <a:ext cx="3200400" cy="1688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বর্ষাকালঃ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81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আষাঢ়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শ্রাবন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48"/>
          <a:stretch/>
        </p:blipFill>
        <p:spPr>
          <a:xfrm>
            <a:off x="0" y="990600"/>
            <a:ext cx="3048000" cy="215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0600"/>
            <a:ext cx="306373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90601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3886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গ্রীষ্মের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মহাসমারোহে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বর্ষা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আষাঢ়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শ্রাবন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বর্ষা।কাল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মেঘের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গুরুগম্ভীর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গর্জনে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শিউরে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ওঠে।শুরু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মুষলধারায়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বৃষ্টি।মাট-ঘাট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পানিতে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পরিপূর্ণ</a:t>
            </a:r>
            <a:r>
              <a:rPr lang="en-US" sz="2400" b="1" dirty="0" smtClean="0"/>
              <a:t>…………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শরৎকালঃ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28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ভাদ্র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আশ্বিন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sho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3352800" cy="2362200"/>
          </a:xfrm>
          <a:prstGeom prst="rect">
            <a:avLst/>
          </a:prstGeom>
        </p:spPr>
      </p:pic>
      <p:pic>
        <p:nvPicPr>
          <p:cNvPr id="6" name="Picture 5" descr="kas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90600"/>
            <a:ext cx="2743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838200"/>
            <a:ext cx="25908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03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বাতাসে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শিউলি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ফুলের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সুবাস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ছড়িয়ে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শর</a:t>
            </a:r>
            <a:r>
              <a:rPr lang="en-US" sz="2400" b="1" dirty="0" smtClean="0"/>
              <a:t>ৎ। </a:t>
            </a:r>
            <a:r>
              <a:rPr lang="en-US" sz="2400" b="1" dirty="0" err="1" smtClean="0"/>
              <a:t>ভাদ্র-আশ্বিন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মাস</a:t>
            </a:r>
            <a:r>
              <a:rPr lang="en-US" sz="2400" b="1" dirty="0" smtClean="0"/>
              <a:t> ।</a:t>
            </a:r>
            <a:r>
              <a:rPr lang="en-US" sz="2400" b="1" dirty="0" err="1" smtClean="0"/>
              <a:t>শরৎকাল।এ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বর্ষার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মেঘ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স্বচ্ছ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নীল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আকাশে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মতো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ভেসে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বেড়ায়।নদীর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তীরে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তীরে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ফুলেরে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মেলা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বিকেল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বেলামালা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গেঁথে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বকের</a:t>
            </a:r>
            <a:r>
              <a:rPr lang="en-US" sz="2400" b="1" dirty="0" smtClean="0"/>
              <a:t>……….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703</TotalTime>
  <Words>405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Lab03</dc:creator>
  <cp:lastModifiedBy>USER</cp:lastModifiedBy>
  <cp:revision>141</cp:revision>
  <dcterms:created xsi:type="dcterms:W3CDTF">2007-02-03T15:47:22Z</dcterms:created>
  <dcterms:modified xsi:type="dcterms:W3CDTF">2020-04-13T10:23:00Z</dcterms:modified>
</cp:coreProperties>
</file>