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6"/>
  </p:notesMasterIdLst>
  <p:sldIdLst>
    <p:sldId id="256" r:id="rId2"/>
    <p:sldId id="279" r:id="rId3"/>
    <p:sldId id="260" r:id="rId4"/>
    <p:sldId id="261" r:id="rId5"/>
    <p:sldId id="259" r:id="rId6"/>
    <p:sldId id="263" r:id="rId7"/>
    <p:sldId id="267" r:id="rId8"/>
    <p:sldId id="264" r:id="rId9"/>
    <p:sldId id="275" r:id="rId10"/>
    <p:sldId id="276" r:id="rId11"/>
    <p:sldId id="278" r:id="rId12"/>
    <p:sldId id="277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761A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26" autoAdjust="0"/>
    <p:restoredTop sz="93907" autoAdjust="0"/>
  </p:normalViewPr>
  <p:slideViewPr>
    <p:cSldViewPr>
      <p:cViewPr>
        <p:scale>
          <a:sx n="50" d="100"/>
          <a:sy n="50" d="100"/>
        </p:scale>
        <p:origin x="-207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7F754-6A9F-4BB4-872D-0C859B1AE0B6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F1350C-27C1-45DB-B454-52BB8BC7F6EB}">
      <dgm:prSet/>
      <dgm:spPr/>
      <dgm:t>
        <a:bodyPr/>
        <a:lstStyle/>
        <a:p>
          <a:pPr rtl="0"/>
          <a:endParaRPr lang="en-US" dirty="0"/>
        </a:p>
      </dgm:t>
    </dgm:pt>
    <dgm:pt modelId="{BB3E02B8-CB55-4A38-B5B5-61288BE50F07}" type="parTrans" cxnId="{B85FE7EC-741D-463C-BEF3-FB5739B06E06}">
      <dgm:prSet/>
      <dgm:spPr/>
      <dgm:t>
        <a:bodyPr/>
        <a:lstStyle/>
        <a:p>
          <a:endParaRPr lang="en-US"/>
        </a:p>
      </dgm:t>
    </dgm:pt>
    <dgm:pt modelId="{6C7E23B3-CF92-4BD4-8064-FE91E6B7B0CF}" type="sibTrans" cxnId="{B85FE7EC-741D-463C-BEF3-FB5739B06E06}">
      <dgm:prSet/>
      <dgm:spPr/>
      <dgm:t>
        <a:bodyPr/>
        <a:lstStyle/>
        <a:p>
          <a:endParaRPr lang="en-US"/>
        </a:p>
      </dgm:t>
    </dgm:pt>
    <dgm:pt modelId="{0DDE5033-7518-4CD9-A939-410F7A433594}">
      <dgm:prSet/>
      <dgm:spPr/>
      <dgm:t>
        <a:bodyPr/>
        <a:lstStyle/>
        <a:p>
          <a:pPr rtl="0"/>
          <a:r>
            <a:rPr lang="bn-BD" b="1" dirty="0" smtClean="0">
              <a:solidFill>
                <a:schemeClr val="accent4">
                  <a:lumMod val="75000"/>
                </a:schemeClr>
              </a:solidFill>
            </a:rPr>
            <a:t>মূল্যায়ন</a:t>
          </a:r>
          <a:endParaRPr lang="en-US" b="1" dirty="0">
            <a:solidFill>
              <a:schemeClr val="accent4">
                <a:lumMod val="75000"/>
              </a:schemeClr>
            </a:solidFill>
          </a:endParaRPr>
        </a:p>
      </dgm:t>
    </dgm:pt>
    <dgm:pt modelId="{7631EE9A-9661-4EFA-8BE9-4AF9CCB356BA}" type="parTrans" cxnId="{27DA242C-F7E0-4586-85D4-ADE9786B1910}">
      <dgm:prSet/>
      <dgm:spPr/>
      <dgm:t>
        <a:bodyPr/>
        <a:lstStyle/>
        <a:p>
          <a:endParaRPr lang="en-US"/>
        </a:p>
      </dgm:t>
    </dgm:pt>
    <dgm:pt modelId="{11698BF2-01DF-4106-8A17-1E001A2A89B7}" type="sibTrans" cxnId="{27DA242C-F7E0-4586-85D4-ADE9786B1910}">
      <dgm:prSet/>
      <dgm:spPr/>
      <dgm:t>
        <a:bodyPr/>
        <a:lstStyle/>
        <a:p>
          <a:endParaRPr lang="en-US"/>
        </a:p>
      </dgm:t>
    </dgm:pt>
    <dgm:pt modelId="{E9FC5F3E-651E-43A2-839F-D3F22A6F4291}" type="pres">
      <dgm:prSet presAssocID="{4497F754-6A9F-4BB4-872D-0C859B1AE0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917AFF-8F77-45CE-8A03-41559F8253CB}" type="pres">
      <dgm:prSet presAssocID="{54F1350C-27C1-45DB-B454-52BB8BC7F6EB}" presName="composite" presStyleCnt="0"/>
      <dgm:spPr/>
    </dgm:pt>
    <dgm:pt modelId="{448DA214-A767-4620-AF26-18FF676B660E}" type="pres">
      <dgm:prSet presAssocID="{54F1350C-27C1-45DB-B454-52BB8BC7F6EB}" presName="parentText" presStyleLbl="alignNode1" presStyleIdx="0" presStyleCnt="1" custLinFactNeighborX="-9825" custLinFactNeighborY="-68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6B2D9-33AF-4249-9DF8-761FDED25CD8}" type="pres">
      <dgm:prSet presAssocID="{54F1350C-27C1-45DB-B454-52BB8BC7F6EB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129D72-431D-43E6-B600-65375780D249}" type="presOf" srcId="{4497F754-6A9F-4BB4-872D-0C859B1AE0B6}" destId="{E9FC5F3E-651E-43A2-839F-D3F22A6F4291}" srcOrd="0" destOrd="0" presId="urn:microsoft.com/office/officeart/2005/8/layout/chevron2"/>
    <dgm:cxn modelId="{665E7680-9099-4E2F-A080-4D64A3A7BAE5}" type="presOf" srcId="{54F1350C-27C1-45DB-B454-52BB8BC7F6EB}" destId="{448DA214-A767-4620-AF26-18FF676B660E}" srcOrd="0" destOrd="0" presId="urn:microsoft.com/office/officeart/2005/8/layout/chevron2"/>
    <dgm:cxn modelId="{B85FE7EC-741D-463C-BEF3-FB5739B06E06}" srcId="{4497F754-6A9F-4BB4-872D-0C859B1AE0B6}" destId="{54F1350C-27C1-45DB-B454-52BB8BC7F6EB}" srcOrd="0" destOrd="0" parTransId="{BB3E02B8-CB55-4A38-B5B5-61288BE50F07}" sibTransId="{6C7E23B3-CF92-4BD4-8064-FE91E6B7B0CF}"/>
    <dgm:cxn modelId="{D8D492F1-ABD4-478B-AC8D-774B2FC2A4F5}" type="presOf" srcId="{0DDE5033-7518-4CD9-A939-410F7A433594}" destId="{3396B2D9-33AF-4249-9DF8-761FDED25CD8}" srcOrd="0" destOrd="0" presId="urn:microsoft.com/office/officeart/2005/8/layout/chevron2"/>
    <dgm:cxn modelId="{27DA242C-F7E0-4586-85D4-ADE9786B1910}" srcId="{54F1350C-27C1-45DB-B454-52BB8BC7F6EB}" destId="{0DDE5033-7518-4CD9-A939-410F7A433594}" srcOrd="0" destOrd="0" parTransId="{7631EE9A-9661-4EFA-8BE9-4AF9CCB356BA}" sibTransId="{11698BF2-01DF-4106-8A17-1E001A2A89B7}"/>
    <dgm:cxn modelId="{20A46C85-0EAB-4A5E-8EA8-83E9D185B8A7}" type="presParOf" srcId="{E9FC5F3E-651E-43A2-839F-D3F22A6F4291}" destId="{57917AFF-8F77-45CE-8A03-41559F8253CB}" srcOrd="0" destOrd="0" presId="urn:microsoft.com/office/officeart/2005/8/layout/chevron2"/>
    <dgm:cxn modelId="{F1203ADE-A599-4CFC-A708-5315C64D5D1E}" type="presParOf" srcId="{57917AFF-8F77-45CE-8A03-41559F8253CB}" destId="{448DA214-A767-4620-AF26-18FF676B660E}" srcOrd="0" destOrd="0" presId="urn:microsoft.com/office/officeart/2005/8/layout/chevron2"/>
    <dgm:cxn modelId="{F9FE1A69-298B-4426-B4BA-E9F5FFFB9554}" type="presParOf" srcId="{57917AFF-8F77-45CE-8A03-41559F8253CB}" destId="{3396B2D9-33AF-4249-9DF8-761FDED25CD8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9D4EA1-517E-46A3-98B3-B0926EBC41D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080ACD-4BE9-4AF8-8B00-10913B7E9538}">
      <dgm:prSet/>
      <dgm:spPr/>
      <dgm:t>
        <a:bodyPr/>
        <a:lstStyle/>
        <a:p>
          <a:pPr rtl="0"/>
          <a:r>
            <a:rPr lang="bn-BD" b="1" dirty="0" smtClean="0"/>
            <a:t>অধিক ডিম উৎপাদনকারী  ২টি মুরগির নাম বল।</a:t>
          </a:r>
          <a:endParaRPr lang="en-US" dirty="0"/>
        </a:p>
      </dgm:t>
    </dgm:pt>
    <dgm:pt modelId="{DD8D486F-1D5C-43BB-8BB8-E57BB46E0802}" type="parTrans" cxnId="{98C700F2-F898-469E-81D0-BD95C1E34CD5}">
      <dgm:prSet/>
      <dgm:spPr/>
      <dgm:t>
        <a:bodyPr/>
        <a:lstStyle/>
        <a:p>
          <a:endParaRPr lang="en-US"/>
        </a:p>
      </dgm:t>
    </dgm:pt>
    <dgm:pt modelId="{D4967DCB-FF5A-45F2-B2AE-B799A56F6C4E}" type="sibTrans" cxnId="{98C700F2-F898-469E-81D0-BD95C1E34CD5}">
      <dgm:prSet/>
      <dgm:spPr/>
      <dgm:t>
        <a:bodyPr/>
        <a:lstStyle/>
        <a:p>
          <a:endParaRPr lang="en-US"/>
        </a:p>
      </dgm:t>
    </dgm:pt>
    <dgm:pt modelId="{DACFC187-9CC0-4043-86F5-4A0F3CF719CE}">
      <dgm:prSet/>
      <dgm:spPr/>
      <dgm:t>
        <a:bodyPr/>
        <a:lstStyle/>
        <a:p>
          <a:pPr rtl="0"/>
          <a:r>
            <a:rPr lang="bn-BD" b="1" dirty="0" smtClean="0"/>
            <a:t>হোয়াইট লেগহর্ণ মুরগির ৩টি বৈশিষ্ট্য লিখ।</a:t>
          </a:r>
          <a:endParaRPr lang="en-US" b="1" dirty="0"/>
        </a:p>
      </dgm:t>
    </dgm:pt>
    <dgm:pt modelId="{6900609A-FFDE-4BF4-ABEB-F622DB9B6C1F}" type="parTrans" cxnId="{55B84920-999B-4909-BC37-8A466F2F8BD2}">
      <dgm:prSet/>
      <dgm:spPr/>
      <dgm:t>
        <a:bodyPr/>
        <a:lstStyle/>
        <a:p>
          <a:endParaRPr lang="en-US"/>
        </a:p>
      </dgm:t>
    </dgm:pt>
    <dgm:pt modelId="{C35F2DC0-70DF-4D16-B726-B4E25F9367B1}" type="sibTrans" cxnId="{55B84920-999B-4909-BC37-8A466F2F8BD2}">
      <dgm:prSet/>
      <dgm:spPr/>
      <dgm:t>
        <a:bodyPr/>
        <a:lstStyle/>
        <a:p>
          <a:endParaRPr lang="en-US"/>
        </a:p>
      </dgm:t>
    </dgm:pt>
    <dgm:pt modelId="{A52913CD-048E-4DDB-9062-1C9EED8FDC66}" type="pres">
      <dgm:prSet presAssocID="{4F9D4EA1-517E-46A3-98B3-B0926EBC41D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EB0604D-F672-4519-8166-6A4EF32E569E}" type="pres">
      <dgm:prSet presAssocID="{4F9D4EA1-517E-46A3-98B3-B0926EBC41DC}" presName="pyramid" presStyleLbl="node1" presStyleIdx="0" presStyleCnt="1" custAng="0" custScaleX="158333" custLinFactNeighborX="-11250"/>
      <dgm:spPr/>
    </dgm:pt>
    <dgm:pt modelId="{D50B80FC-98DD-4AC0-B891-0D413D7BB7FE}" type="pres">
      <dgm:prSet presAssocID="{4F9D4EA1-517E-46A3-98B3-B0926EBC41DC}" presName="theList" presStyleCnt="0"/>
      <dgm:spPr/>
    </dgm:pt>
    <dgm:pt modelId="{61E7069C-49A8-401E-8E85-0A8B43F38406}" type="pres">
      <dgm:prSet presAssocID="{3C080ACD-4BE9-4AF8-8B00-10913B7E9538}" presName="aNode" presStyleLbl="fgAcc1" presStyleIdx="0" presStyleCnt="2" custScaleX="660256" custScaleY="158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A32A9-66C5-4A7A-B445-93FA4B12900E}" type="pres">
      <dgm:prSet presAssocID="{3C080ACD-4BE9-4AF8-8B00-10913B7E9538}" presName="aSpace" presStyleCnt="0"/>
      <dgm:spPr/>
    </dgm:pt>
    <dgm:pt modelId="{DC49AB5E-D2C7-4843-8721-554A67F5641D}" type="pres">
      <dgm:prSet presAssocID="{DACFC187-9CC0-4043-86F5-4A0F3CF719CE}" presName="aNode" presStyleLbl="fgAcc1" presStyleIdx="1" presStyleCnt="2" custScaleX="660256" custScaleY="166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880991-04D1-4265-9CB4-47232B8EECEE}" type="pres">
      <dgm:prSet presAssocID="{DACFC187-9CC0-4043-86F5-4A0F3CF719CE}" presName="aSpace" presStyleCnt="0"/>
      <dgm:spPr/>
    </dgm:pt>
  </dgm:ptLst>
  <dgm:cxnLst>
    <dgm:cxn modelId="{8EFA9FE4-A99A-4EEB-A17F-374FBBD60532}" type="presOf" srcId="{3C080ACD-4BE9-4AF8-8B00-10913B7E9538}" destId="{61E7069C-49A8-401E-8E85-0A8B43F38406}" srcOrd="0" destOrd="0" presId="urn:microsoft.com/office/officeart/2005/8/layout/pyramid2"/>
    <dgm:cxn modelId="{1A4EB992-BEF4-404B-ADD5-BE458A258059}" type="presOf" srcId="{DACFC187-9CC0-4043-86F5-4A0F3CF719CE}" destId="{DC49AB5E-D2C7-4843-8721-554A67F5641D}" srcOrd="0" destOrd="0" presId="urn:microsoft.com/office/officeart/2005/8/layout/pyramid2"/>
    <dgm:cxn modelId="{55B84920-999B-4909-BC37-8A466F2F8BD2}" srcId="{4F9D4EA1-517E-46A3-98B3-B0926EBC41DC}" destId="{DACFC187-9CC0-4043-86F5-4A0F3CF719CE}" srcOrd="1" destOrd="0" parTransId="{6900609A-FFDE-4BF4-ABEB-F622DB9B6C1F}" sibTransId="{C35F2DC0-70DF-4D16-B726-B4E25F9367B1}"/>
    <dgm:cxn modelId="{98C700F2-F898-469E-81D0-BD95C1E34CD5}" srcId="{4F9D4EA1-517E-46A3-98B3-B0926EBC41DC}" destId="{3C080ACD-4BE9-4AF8-8B00-10913B7E9538}" srcOrd="0" destOrd="0" parTransId="{DD8D486F-1D5C-43BB-8BB8-E57BB46E0802}" sibTransId="{D4967DCB-FF5A-45F2-B2AE-B799A56F6C4E}"/>
    <dgm:cxn modelId="{787D1F5F-1F09-45BA-886E-4C78015A8C7B}" type="presOf" srcId="{4F9D4EA1-517E-46A3-98B3-B0926EBC41DC}" destId="{A52913CD-048E-4DDB-9062-1C9EED8FDC66}" srcOrd="0" destOrd="0" presId="urn:microsoft.com/office/officeart/2005/8/layout/pyramid2"/>
    <dgm:cxn modelId="{26EB9A38-3E65-436B-9C4A-1DF6338204E8}" type="presParOf" srcId="{A52913CD-048E-4DDB-9062-1C9EED8FDC66}" destId="{3EB0604D-F672-4519-8166-6A4EF32E569E}" srcOrd="0" destOrd="0" presId="urn:microsoft.com/office/officeart/2005/8/layout/pyramid2"/>
    <dgm:cxn modelId="{54977478-4B80-470E-B17A-FDC5B13AA3C4}" type="presParOf" srcId="{A52913CD-048E-4DDB-9062-1C9EED8FDC66}" destId="{D50B80FC-98DD-4AC0-B891-0D413D7BB7FE}" srcOrd="1" destOrd="0" presId="urn:microsoft.com/office/officeart/2005/8/layout/pyramid2"/>
    <dgm:cxn modelId="{40E59ACA-01B3-4D8D-9F94-01AE9D7C06F4}" type="presParOf" srcId="{D50B80FC-98DD-4AC0-B891-0D413D7BB7FE}" destId="{61E7069C-49A8-401E-8E85-0A8B43F38406}" srcOrd="0" destOrd="0" presId="urn:microsoft.com/office/officeart/2005/8/layout/pyramid2"/>
    <dgm:cxn modelId="{AB54F2B9-3BF5-418E-834A-CF4A68CDD204}" type="presParOf" srcId="{D50B80FC-98DD-4AC0-B891-0D413D7BB7FE}" destId="{200A32A9-66C5-4A7A-B445-93FA4B12900E}" srcOrd="1" destOrd="0" presId="urn:microsoft.com/office/officeart/2005/8/layout/pyramid2"/>
    <dgm:cxn modelId="{3C28AF76-659D-4A51-B5C4-9E20BC9BB90A}" type="presParOf" srcId="{D50B80FC-98DD-4AC0-B891-0D413D7BB7FE}" destId="{DC49AB5E-D2C7-4843-8721-554A67F5641D}" srcOrd="2" destOrd="0" presId="urn:microsoft.com/office/officeart/2005/8/layout/pyramid2"/>
    <dgm:cxn modelId="{AA5D948F-B823-4D58-8A18-DF6E132E8B71}" type="presParOf" srcId="{D50B80FC-98DD-4AC0-B891-0D413D7BB7FE}" destId="{88880991-04D1-4265-9CB4-47232B8EECEE}" srcOrd="3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05236C-000C-4CFD-BF37-DE5C0C729D3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C066E32-F4FF-41E7-B773-72D5D1458D45}">
      <dgm:prSet custT="1"/>
      <dgm:spPr/>
      <dgm:t>
        <a:bodyPr/>
        <a:lstStyle/>
        <a:p>
          <a:pPr rtl="0"/>
          <a:r>
            <a:rPr lang="bn-BD" sz="3200" b="1" dirty="0" smtClean="0">
              <a:solidFill>
                <a:schemeClr val="bg1">
                  <a:lumMod val="85000"/>
                  <a:lumOff val="15000"/>
                </a:schemeClr>
              </a:solidFill>
            </a:rPr>
            <a:t>মুর</a:t>
          </a:r>
          <a:r>
            <a:rPr lang="en-US" sz="3200" b="1" dirty="0" err="1" smtClean="0">
              <a:solidFill>
                <a:schemeClr val="bg1">
                  <a:lumMod val="85000"/>
                  <a:lumOff val="15000"/>
                </a:schemeClr>
              </a:solidFill>
            </a:rPr>
            <a:t>গীর</a:t>
          </a:r>
          <a:r>
            <a:rPr lang="bn-BD" sz="3200" b="1" dirty="0" smtClean="0">
              <a:solidFill>
                <a:schemeClr val="bg1">
                  <a:lumMod val="85000"/>
                  <a:lumOff val="15000"/>
                </a:schemeClr>
              </a:solidFill>
            </a:rPr>
            <a:t> উৎপত্তিভিত্তিক শ্রেণীবিন্যাস কর।</a:t>
          </a:r>
          <a:endParaRPr lang="en-US" sz="3200" b="1" dirty="0">
            <a:solidFill>
              <a:schemeClr val="bg1">
                <a:lumMod val="85000"/>
                <a:lumOff val="15000"/>
              </a:schemeClr>
            </a:solidFill>
          </a:endParaRPr>
        </a:p>
      </dgm:t>
    </dgm:pt>
    <dgm:pt modelId="{E0C77174-FA1F-44BE-8702-E9C1742DC1FE}" type="parTrans" cxnId="{BC691F64-0DF0-4536-8756-99BB24F46E90}">
      <dgm:prSet/>
      <dgm:spPr/>
      <dgm:t>
        <a:bodyPr/>
        <a:lstStyle/>
        <a:p>
          <a:endParaRPr lang="en-US"/>
        </a:p>
      </dgm:t>
    </dgm:pt>
    <dgm:pt modelId="{96C4B503-F946-403B-A6DF-B8D9A6E0ECEF}" type="sibTrans" cxnId="{BC691F64-0DF0-4536-8756-99BB24F46E90}">
      <dgm:prSet/>
      <dgm:spPr/>
      <dgm:t>
        <a:bodyPr/>
        <a:lstStyle/>
        <a:p>
          <a:endParaRPr lang="en-US"/>
        </a:p>
      </dgm:t>
    </dgm:pt>
    <dgm:pt modelId="{5E239F9C-C4E8-4C09-8338-C77FB3228553}" type="pres">
      <dgm:prSet presAssocID="{E605236C-000C-4CFD-BF37-DE5C0C729D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F561B4-BF66-4A9A-B4D6-F47C2D6ED0D9}" type="pres">
      <dgm:prSet presAssocID="{FC066E32-F4FF-41E7-B773-72D5D1458D4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979DD3-A2B5-418D-959E-0ABAA37072C0}" type="presOf" srcId="{FC066E32-F4FF-41E7-B773-72D5D1458D45}" destId="{ABF561B4-BF66-4A9A-B4D6-F47C2D6ED0D9}" srcOrd="0" destOrd="0" presId="urn:microsoft.com/office/officeart/2005/8/layout/vList2"/>
    <dgm:cxn modelId="{5AEBF285-D06C-490D-8F3C-9BA3AEB4CD94}" type="presOf" srcId="{E605236C-000C-4CFD-BF37-DE5C0C729D33}" destId="{5E239F9C-C4E8-4C09-8338-C77FB3228553}" srcOrd="0" destOrd="0" presId="urn:microsoft.com/office/officeart/2005/8/layout/vList2"/>
    <dgm:cxn modelId="{BC691F64-0DF0-4536-8756-99BB24F46E90}" srcId="{E605236C-000C-4CFD-BF37-DE5C0C729D33}" destId="{FC066E32-F4FF-41E7-B773-72D5D1458D45}" srcOrd="0" destOrd="0" parTransId="{E0C77174-FA1F-44BE-8702-E9C1742DC1FE}" sibTransId="{96C4B503-F946-403B-A6DF-B8D9A6E0ECEF}"/>
    <dgm:cxn modelId="{3457C83B-BB8E-4D68-8B34-D26CB2988BDC}" type="presParOf" srcId="{5E239F9C-C4E8-4C09-8338-C77FB3228553}" destId="{ABF561B4-BF66-4A9A-B4D6-F47C2D6ED0D9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F68AB9-C582-42B4-A5F4-BF910A1F439F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4D0B39BD-DF75-4E77-9AD3-632C815C86DC}">
      <dgm:prSet phldrT="[Text]"/>
      <dgm:spPr/>
      <dgm:t>
        <a:bodyPr/>
        <a:lstStyle/>
        <a:p>
          <a:r>
            <a:rPr lang="bn-BD" b="1" u="sng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বাড়ীর কাজঃ 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36962A25-A773-4DA7-ABF4-0B3B8C3C8620}" type="parTrans" cxnId="{DDE9279C-8D76-4861-8F71-28B37E1A3E25}">
      <dgm:prSet/>
      <dgm:spPr/>
      <dgm:t>
        <a:bodyPr/>
        <a:lstStyle/>
        <a:p>
          <a:endParaRPr lang="en-US"/>
        </a:p>
      </dgm:t>
    </dgm:pt>
    <dgm:pt modelId="{4A31A1E9-1771-471C-AEF3-26CE9E286FCB}" type="sibTrans" cxnId="{DDE9279C-8D76-4861-8F71-28B37E1A3E25}">
      <dgm:prSet/>
      <dgm:spPr/>
      <dgm:t>
        <a:bodyPr/>
        <a:lstStyle/>
        <a:p>
          <a:endParaRPr lang="en-US"/>
        </a:p>
      </dgm:t>
    </dgm:pt>
    <dgm:pt modelId="{7954EA76-9E24-4783-96F0-61967F2C49D9}" type="pres">
      <dgm:prSet presAssocID="{72F68AB9-C582-42B4-A5F4-BF910A1F439F}" presName="arrowDiagram" presStyleCnt="0">
        <dgm:presLayoutVars>
          <dgm:chMax val="5"/>
          <dgm:dir/>
          <dgm:resizeHandles val="exact"/>
        </dgm:presLayoutVars>
      </dgm:prSet>
      <dgm:spPr/>
    </dgm:pt>
    <dgm:pt modelId="{0C61A6AF-2DF2-4871-93D6-D886253282E7}" type="pres">
      <dgm:prSet presAssocID="{72F68AB9-C582-42B4-A5F4-BF910A1F439F}" presName="arrow" presStyleLbl="bgShp" presStyleIdx="0" presStyleCnt="1"/>
      <dgm:spPr/>
    </dgm:pt>
    <dgm:pt modelId="{751040E3-B1C3-410B-92AA-814F5B14C41D}" type="pres">
      <dgm:prSet presAssocID="{72F68AB9-C582-42B4-A5F4-BF910A1F439F}" presName="arrowDiagram1" presStyleCnt="0">
        <dgm:presLayoutVars>
          <dgm:bulletEnabled val="1"/>
        </dgm:presLayoutVars>
      </dgm:prSet>
      <dgm:spPr/>
    </dgm:pt>
    <dgm:pt modelId="{C52AA91A-8498-4ED0-AF86-53FA4EA3CCC9}" type="pres">
      <dgm:prSet presAssocID="{4D0B39BD-DF75-4E77-9AD3-632C815C86DC}" presName="bullet1" presStyleLbl="node1" presStyleIdx="0" presStyleCnt="1"/>
      <dgm:spPr/>
    </dgm:pt>
    <dgm:pt modelId="{6884FFDC-767E-4B52-97B1-0A31EEFC135C}" type="pres">
      <dgm:prSet presAssocID="{4D0B39BD-DF75-4E77-9AD3-632C815C86DC}" presName="textBox1" presStyleLbl="revTx" presStyleIdx="0" presStyleCnt="1" custScaleX="546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46EB20-1574-4F93-B409-5C15818F1AFF}" type="presOf" srcId="{72F68AB9-C582-42B4-A5F4-BF910A1F439F}" destId="{7954EA76-9E24-4783-96F0-61967F2C49D9}" srcOrd="0" destOrd="0" presId="urn:microsoft.com/office/officeart/2005/8/layout/arrow2"/>
    <dgm:cxn modelId="{DDE9279C-8D76-4861-8F71-28B37E1A3E25}" srcId="{72F68AB9-C582-42B4-A5F4-BF910A1F439F}" destId="{4D0B39BD-DF75-4E77-9AD3-632C815C86DC}" srcOrd="0" destOrd="0" parTransId="{36962A25-A773-4DA7-ABF4-0B3B8C3C8620}" sibTransId="{4A31A1E9-1771-471C-AEF3-26CE9E286FCB}"/>
    <dgm:cxn modelId="{9DDD3ED8-AA42-42C8-B986-156231141BEE}" type="presOf" srcId="{4D0B39BD-DF75-4E77-9AD3-632C815C86DC}" destId="{6884FFDC-767E-4B52-97B1-0A31EEFC135C}" srcOrd="0" destOrd="0" presId="urn:microsoft.com/office/officeart/2005/8/layout/arrow2"/>
    <dgm:cxn modelId="{96CC3543-15AD-4DDB-8804-DBAADEC48B0B}" type="presParOf" srcId="{7954EA76-9E24-4783-96F0-61967F2C49D9}" destId="{0C61A6AF-2DF2-4871-93D6-D886253282E7}" srcOrd="0" destOrd="0" presId="urn:microsoft.com/office/officeart/2005/8/layout/arrow2"/>
    <dgm:cxn modelId="{BF7B8F66-7A09-440D-B374-EEA4D185373B}" type="presParOf" srcId="{7954EA76-9E24-4783-96F0-61967F2C49D9}" destId="{751040E3-B1C3-410B-92AA-814F5B14C41D}" srcOrd="1" destOrd="0" presId="urn:microsoft.com/office/officeart/2005/8/layout/arrow2"/>
    <dgm:cxn modelId="{4842CB27-2A74-49D3-98CB-E691805CB9BB}" type="presParOf" srcId="{751040E3-B1C3-410B-92AA-814F5B14C41D}" destId="{C52AA91A-8498-4ED0-AF86-53FA4EA3CCC9}" srcOrd="0" destOrd="0" presId="urn:microsoft.com/office/officeart/2005/8/layout/arrow2"/>
    <dgm:cxn modelId="{9B97D33E-8661-43BC-BE6E-C6C1671732DF}" type="presParOf" srcId="{751040E3-B1C3-410B-92AA-814F5B14C41D}" destId="{6884FFDC-767E-4B52-97B1-0A31EEFC135C}" srcOrd="1" destOrd="0" presId="urn:microsoft.com/office/officeart/2005/8/layout/arrow2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3FF87-73CF-4173-AABF-BB0523F2303B}">
      <dsp:nvSpPr>
        <dsp:cNvPr id="0" name=""/>
        <dsp:cNvSpPr/>
      </dsp:nvSpPr>
      <dsp:spPr>
        <a:xfrm>
          <a:off x="1481335" y="0"/>
          <a:ext cx="4890050" cy="101698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alpha val="50000"/>
                <a:hueOff val="0"/>
                <a:satOff val="0"/>
                <a:lumOff val="0"/>
                <a:alphaOff val="0"/>
                <a:shade val="74000"/>
                <a:satMod val="130000"/>
                <a:lumMod val="90000"/>
              </a:schemeClr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600" b="1" u="none" kern="1200" dirty="0" smtClean="0"/>
            <a:t>স্বাগতম</a:t>
          </a:r>
          <a:endParaRPr lang="en-US" sz="4600" u="none" kern="1200" dirty="0"/>
        </a:p>
      </dsp:txBody>
      <dsp:txXfrm>
        <a:off x="2197466" y="148934"/>
        <a:ext cx="3457788" cy="719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079CB-1698-4968-9962-CF00125D2B12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4E706-AA44-4FA0-95AC-655B947598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4E706-AA44-4FA0-95AC-655B947598A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5354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4E706-AA44-4FA0-95AC-655B947598A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435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chemeClr val="accent1">
                <a:lumMod val="75000"/>
              </a:schemeClr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-2971800" y="1905000"/>
            <a:ext cx="76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5532580"/>
            <a:ext cx="6858000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u="dottedHeavy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NikoshBAN" panose="02000000000000000000" pitchFamily="2" charset="0"/>
                <a:cs typeface="NikoshBAN" panose="02000000000000000000" pitchFamily="2" charset="0"/>
              </a:rPr>
              <a:t>ক্লাসের স</a:t>
            </a:r>
            <a:r>
              <a:rPr lang="en-US" sz="5400" b="1" u="dottedHeavy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NikoshBAN" panose="02000000000000000000" pitchFamily="2" charset="0"/>
                <a:cs typeface="NikoshBAN" panose="02000000000000000000" pitchFamily="2" charset="0"/>
              </a:rPr>
              <a:t>বাই</a:t>
            </a:r>
            <a:r>
              <a:rPr lang="bn-BD" sz="5400" b="1" u="dottedHeavy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NikoshBAN" panose="02000000000000000000" pitchFamily="2" charset="0"/>
                <a:cs typeface="NikoshBAN" panose="02000000000000000000" pitchFamily="2" charset="0"/>
              </a:rPr>
              <a:t>কে স্বাগতম</a:t>
            </a:r>
            <a:endParaRPr lang="en-US" sz="5400" b="1" u="dottedHeavy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uFill>
                <a:solidFill>
                  <a:schemeClr val="accent1">
                    <a:lumMod val="75000"/>
                  </a:schemeClr>
                </a:solidFill>
              </a:u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8600"/>
            <a:ext cx="5943600" cy="508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92864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 advTm="1100">
        <p15:prstTrans prst="curtains"/>
      </p:transition>
    </mc:Choice>
    <mc:Fallback>
      <p:transition spd="slow" advTm="11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304800"/>
            <a:ext cx="2151124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315712"/>
            <a:ext cx="1931925" cy="17416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Left Arrow 6"/>
          <p:cNvSpPr/>
          <p:nvPr/>
        </p:nvSpPr>
        <p:spPr>
          <a:xfrm>
            <a:off x="6705600" y="1066800"/>
            <a:ext cx="764804" cy="1098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67600" y="838200"/>
            <a:ext cx="1371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/>
              <a:t>আসিল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757535"/>
            <a:ext cx="1219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/>
              <a:t>কোচিন</a:t>
            </a:r>
            <a:endParaRPr lang="en-US" sz="24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4038" y="2278498"/>
            <a:ext cx="2269362" cy="21097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247487"/>
            <a:ext cx="2133600" cy="2248313"/>
          </a:xfrm>
          <a:prstGeom prst="rect">
            <a:avLst/>
          </a:prstGeom>
        </p:spPr>
      </p:pic>
      <p:sp>
        <p:nvSpPr>
          <p:cNvPr id="23" name="Left Arrow 22"/>
          <p:cNvSpPr/>
          <p:nvPr/>
        </p:nvSpPr>
        <p:spPr>
          <a:xfrm flipV="1">
            <a:off x="6736155" y="3438875"/>
            <a:ext cx="350445" cy="663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2400" y="2937804"/>
            <a:ext cx="114300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/>
              <a:t>ব্রয়লার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086600" y="2819400"/>
            <a:ext cx="1828800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/>
              <a:t>রোড আইল্যান্ড রোড (</a:t>
            </a:r>
            <a:r>
              <a:rPr lang="en-US" sz="2400" b="1" dirty="0" smtClean="0"/>
              <a:t>R.I.R</a:t>
            </a:r>
            <a:r>
              <a:rPr lang="bn-BD" sz="2400" b="1" dirty="0" smtClean="0"/>
              <a:t>)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47999" y="4724400"/>
            <a:ext cx="236220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এশিয় শ্রেণী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95400" y="5550880"/>
            <a:ext cx="6096000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আকারে বেশ বড়।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bn-BD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মাংস উৎপাদনের জন্য ভাল।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bn-BD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ডিম উৎপাদনের হার একটু কম।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1371600" y="914400"/>
            <a:ext cx="914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 rot="10800000">
            <a:off x="1292596" y="3124200"/>
            <a:ext cx="764804" cy="1098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904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5599093"/>
            <a:ext cx="8229600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v"/>
            </a:pP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মুরগির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জাত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BD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>
              <a:buFont typeface="Wingdings" pitchFamily="2" charset="2"/>
              <a:buChar char="v"/>
            </a:pP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রোড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আইল্যান্ড রেড  মুরগির ৪টি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 বল।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2400" y="381000"/>
            <a:ext cx="4800600" cy="4572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Snip Same Side Corner Rectangle 4"/>
          <p:cNvSpPr/>
          <p:nvPr/>
        </p:nvSpPr>
        <p:spPr>
          <a:xfrm>
            <a:off x="304800" y="304800"/>
            <a:ext cx="2590800" cy="7620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5206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066800" y="533400"/>
          <a:ext cx="5562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295400" y="4114800"/>
          <a:ext cx="73914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28500383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1066800" y="3263812"/>
          <a:ext cx="7620000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219200" y="762000"/>
          <a:ext cx="67056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20926837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ngf1f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560" y="723246"/>
            <a:ext cx="6677637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0580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868945" y="304800"/>
            <a:ext cx="3881847" cy="914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5400" dir="2700000" algn="br" rotWithShape="0">
              <a:srgbClr val="000000">
                <a:alpha val="60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990600" y="1419285"/>
            <a:ext cx="425326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আশিষ কুমার বর্ম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শিক্ষক(কম্পিউটার)</a:t>
            </a:r>
          </a:p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গাইবান্ধা এন.এইচ.মডার্ণ উচ্চ বিদ্যালয়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1741706"/>
            <a:ext cx="3429000" cy="504753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৭ম 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৫ম</a:t>
            </a:r>
          </a:p>
          <a:p>
            <a:pPr>
              <a:spcAft>
                <a:spcPts val="1200"/>
              </a:spcAft>
            </a:pP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১০ম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>
              <a:spcAft>
                <a:spcPts val="1200"/>
              </a:spcAft>
            </a:pP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057400"/>
            <a:ext cx="2606864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3124200"/>
            <a:ext cx="54102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304800"/>
            <a:ext cx="3581400" cy="2667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Box 11"/>
          <p:cNvSpPr txBox="1"/>
          <p:nvPr/>
        </p:nvSpPr>
        <p:spPr>
          <a:xfrm>
            <a:off x="1981200" y="6065706"/>
            <a:ext cx="52578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tx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দেখতে পাচ্ছ </a:t>
            </a:r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304800"/>
            <a:ext cx="3429000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703042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400" y="533400"/>
            <a:ext cx="4114800" cy="769441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95400" y="2133600"/>
            <a:ext cx="7239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lvl="0" indent="-857250">
              <a:buFont typeface="Wingdings" pitchFamily="2" charset="2"/>
              <a:buChar char="v"/>
            </a:pPr>
            <a:r>
              <a:rPr lang="bn-BD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মুরগির জাত,বৈশিষ্ট্য ও </a:t>
            </a:r>
            <a:r>
              <a:rPr lang="bn-BD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32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BD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chemeClr val="bg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3697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3505200"/>
            <a:ext cx="646700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মুরগির শ্রেণী বিভাগ করতে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343400"/>
            <a:ext cx="81534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মাংস ও ডিম উৎপাদনের মুরগির পার্থক্য সনাক্ত করতে 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b="1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48000" y="457200"/>
            <a:ext cx="3581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 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2438400"/>
            <a:ext cx="50292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BD" sz="3600" b="1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পাঠ শেষে শিক্ষার্থীরা...</a:t>
            </a:r>
            <a:endParaRPr lang="en-US" sz="3600" b="1" dirty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49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885">
        <p:split orient="vert"/>
      </p:transition>
    </mc:Choice>
    <mc:Fallback>
      <p:transition spd="slow" advTm="885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7" grpId="0" uiExpand="1" build="allAtOnce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90600" y="5599093"/>
            <a:ext cx="791028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জাত গুলো যুক্তরাষ্টে উৎপত্তি।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মাংস ও ডিম উৎপাদনে জন্য পালন করা হয়।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8758" y="1752600"/>
            <a:ext cx="3784242" cy="3200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3124" y="1696328"/>
            <a:ext cx="3505200" cy="3276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Box 11"/>
          <p:cNvSpPr txBox="1"/>
          <p:nvPr/>
        </p:nvSpPr>
        <p:spPr>
          <a:xfrm>
            <a:off x="5105400" y="739914"/>
            <a:ext cx="365760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রোড আইল্যান্ড রেড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061" y="737409"/>
            <a:ext cx="383793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প্লাইমাউথ রক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853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4603146"/>
            <a:ext cx="76962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কোনটি আমেরিকান অঞ্চলের মুরগি?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আমেরিকান অঞ্চলের মুরগির বৈশিষ্ট্য লিখ।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1447800"/>
            <a:ext cx="3886200" cy="27431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447800"/>
            <a:ext cx="3429000" cy="27709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Snip Same Side Corner Rectangle 7"/>
          <p:cNvSpPr/>
          <p:nvPr/>
        </p:nvSpPr>
        <p:spPr>
          <a:xfrm>
            <a:off x="3657600" y="381000"/>
            <a:ext cx="3276600" cy="838200"/>
          </a:xfrm>
          <a:prstGeom prst="snip2Same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b="1" dirty="0">
              <a:solidFill>
                <a:schemeClr val="bg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1092488" y="3327112"/>
            <a:ext cx="3124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৩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মিনিট।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7595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457200"/>
            <a:ext cx="2617118" cy="2514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2590800" y="3301425"/>
            <a:ext cx="3886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b="1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bn-BD" sz="3200" b="1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মধ্যসাগরীয় </a:t>
            </a:r>
            <a:r>
              <a:rPr lang="en-US" sz="3200" b="1" u="sng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200" b="1" u="sng" dirty="0">
              <a:solidFill>
                <a:schemeClr val="bg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267200"/>
            <a:ext cx="7543800" cy="15696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ভু্মধ্যসাগরীয় শ্রেনীর জাতগুলোর উৎপত্তিস্থল ইতালি ও তার আশে পাশের অঞ্চলে।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এরা আকারে হালকা ছোট।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ডিম উৎপাদনক্ষমতা বেশি।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533400"/>
            <a:ext cx="2495239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contourClr>
              <a:srgbClr val="C0C0C0"/>
            </a:contourClr>
          </a:sp3d>
        </p:spPr>
      </p:pic>
      <p:sp>
        <p:nvSpPr>
          <p:cNvPr id="4" name="Right Arrow 3"/>
          <p:cNvSpPr/>
          <p:nvPr/>
        </p:nvSpPr>
        <p:spPr>
          <a:xfrm flipV="1">
            <a:off x="1524000" y="1676399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462385"/>
            <a:ext cx="128587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লেগহর্ন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7350130" y="1600200"/>
            <a:ext cx="422270" cy="886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72400" y="1325151"/>
            <a:ext cx="13716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ফাউমি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4107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  <p:bldP spid="8" grpId="0" animBg="1"/>
      <p:bldP spid="15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457200"/>
            <a:ext cx="426720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5334000"/>
            <a:ext cx="76962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>
              <a:spcBef>
                <a:spcPts val="1200"/>
              </a:spcBef>
              <a:buFont typeface="Wingdings" pitchFamily="2" charset="2"/>
              <a:buChar char="v"/>
            </a:pP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ভূমধ্যসাগরীয় ও ইংলিশ শ্রে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ণির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মু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রগী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 তিনটি পার্থক্য লিখ।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1676400"/>
            <a:ext cx="3429000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1676400"/>
            <a:ext cx="3586716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 rot="16200000">
            <a:off x="-1092488" y="2869914"/>
            <a:ext cx="3124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৪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মিনিট।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140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2405</TotalTime>
  <Words>227</Words>
  <Application>Microsoft Office PowerPoint</Application>
  <PresentationFormat>On-screen Show (4:3)</PresentationFormat>
  <Paragraphs>64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personal</cp:lastModifiedBy>
  <cp:revision>471</cp:revision>
  <dcterms:created xsi:type="dcterms:W3CDTF">2006-08-16T00:00:00Z</dcterms:created>
  <dcterms:modified xsi:type="dcterms:W3CDTF">2020-04-13T07:34:05Z</dcterms:modified>
</cp:coreProperties>
</file>