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59" r:id="rId7"/>
    <p:sldId id="260" r:id="rId8"/>
    <p:sldId id="261" r:id="rId9"/>
    <p:sldId id="262" r:id="rId10"/>
    <p:sldId id="263" r:id="rId11"/>
    <p:sldId id="274" r:id="rId12"/>
    <p:sldId id="275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0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3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9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8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3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7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6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9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7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2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279B-FDB9-417A-909E-6D1286EF1638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4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0279B-FDB9-417A-909E-6D1286EF1638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E8A62-9FB8-4802-BF61-B519712F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1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863" y="1542124"/>
            <a:ext cx="4438273" cy="377375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91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4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588521" y="218367"/>
            <a:ext cx="6637366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২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লিখ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473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9558" y="272958"/>
            <a:ext cx="10986448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ক্যগুলো পড়ে অবস্থান বোঝানো শব্দগুলো লিখি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9557" y="1774212"/>
            <a:ext cx="9921923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ক) বাসে করে আমরা সবাই সোনারগাঁও যাচ্ছি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।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9556" y="3029806"/>
            <a:ext cx="10085697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খ) সমৃদ্ধ এলাকা পানাম নগর ঘুরে ভালো লাগল।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9555" y="4285400"/>
            <a:ext cx="10467835" cy="175432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গ) সোনারগাঁওয়ের লোকশিল্প জাদুঘরের প্রতিষ্ঠাতা শিল্পি জয়নুল আবেদিন।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84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0560" y="477674"/>
            <a:ext cx="8516203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ঠিকস্থানে দাঁড়ি, কমা ও প্রশ্নবোধক বসাই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935" y="1992576"/>
            <a:ext cx="11441377" cy="4247317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সোনারগাঁওয়ের লোকশিল্প জাদুঘরের প্রতিষ্ঠাতা শিল্পি জয়নুল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আবেদিন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এখানে জিনিস আছে দেখবার কাঠের তৈরি জিনিস মুখোশ মৃৎপাত্র মাটির পুতুল বাঁশ লোহা কাঁসা তৈরি নানা জিনিস অলংকার ইত্যাদি দেখে সবাই বিস্মিত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92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2042" y="187530"/>
            <a:ext cx="5067874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প্রশ্নোত্তর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(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0887" y="1312544"/>
            <a:ext cx="7968019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১। সোনারগাঁও কোথায় অবস্থিত?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0887" y="3360887"/>
            <a:ext cx="8472987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জাদুঘর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দরকার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0888" y="5409231"/>
            <a:ext cx="6999028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জাদুঘর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বুঝি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29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3170" y="1105470"/>
            <a:ext cx="2802345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003" y="2920619"/>
            <a:ext cx="12096997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সোনারগাঁও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জাদুঘর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সম্পর্কে ৫ টি বাক্য লিখে আনবে।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63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96035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89774" y="2702256"/>
            <a:ext cx="2283730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628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0179" y="2967335"/>
            <a:ext cx="3757686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106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1869087"/>
            <a:ext cx="6477000" cy="341632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আব্দুল্লাহ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মামুন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বাঙ্গালগাঁও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সঃ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প্রাঃ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বিঃ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কালীগঞ্জ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49" y="1869087"/>
            <a:ext cx="3416320" cy="341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965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1063" y="1459653"/>
            <a:ext cx="6602104" cy="4247317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ঘুরে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আসি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সোনারগাঁও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অনুশীলনী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(পাঠ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-12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74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0813" y="135820"/>
            <a:ext cx="2590799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267" y="1434632"/>
            <a:ext cx="2329217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শোনাঃ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472" y="1637935"/>
            <a:ext cx="8674758" cy="5184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9266" y="2735132"/>
            <a:ext cx="2329217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বলাঃ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804" y="2697600"/>
            <a:ext cx="8713426" cy="137934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9265" y="4618200"/>
            <a:ext cx="2329217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লেখাঃ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224252" y="4334436"/>
            <a:ext cx="8756978" cy="2523563"/>
            <a:chOff x="2224252" y="4689285"/>
            <a:chExt cx="2772162" cy="1318672"/>
          </a:xfrm>
        </p:grpSpPr>
        <p:pic>
          <p:nvPicPr>
            <p:cNvPr id="11" name="Picture 10" descr="Screen Clippi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7804" y="4689285"/>
              <a:ext cx="2629267" cy="390580"/>
            </a:xfrm>
            <a:prstGeom prst="rect">
              <a:avLst/>
            </a:prstGeom>
          </p:spPr>
        </p:pic>
        <p:pic>
          <p:nvPicPr>
            <p:cNvPr id="12" name="Picture 11" descr="Screen Clippi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4252" y="5217272"/>
              <a:ext cx="2772162" cy="7906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56422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6099" y="845509"/>
            <a:ext cx="5252114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40740" y="3043450"/>
            <a:ext cx="326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https://youtu.be/HE8-F5FwvoE</a:t>
            </a:r>
          </a:p>
        </p:txBody>
      </p:sp>
    </p:spTree>
    <p:extLst>
      <p:ext uri="{BB962C8B-B14F-4D97-AF65-F5344CB8AC3E}">
        <p14:creationId xmlns:p14="http://schemas.microsoft.com/office/powerpoint/2010/main" val="18567255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3647" y="395128"/>
            <a:ext cx="2891052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ঘোষণা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2388" y="2783486"/>
            <a:ext cx="10194878" cy="175432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ঘুরে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আসি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সোনারগাঁও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পাঠ-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12 (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অনুশীলনী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34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1906" y="201292"/>
            <a:ext cx="4044300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শিখি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8552" y="1318458"/>
            <a:ext cx="1523987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সকাল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8552" y="2389976"/>
            <a:ext cx="1523987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যাওয়া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8552" y="3492026"/>
            <a:ext cx="1523987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আনন্দ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8552" y="4713348"/>
            <a:ext cx="1523987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মিষ্টি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8552" y="5934670"/>
            <a:ext cx="1523987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রোদ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567451" y="1598835"/>
            <a:ext cx="1569493" cy="362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567451" y="2670353"/>
            <a:ext cx="1569493" cy="362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67450" y="3785940"/>
            <a:ext cx="1569493" cy="362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567449" y="4874453"/>
            <a:ext cx="1569493" cy="362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567448" y="6215047"/>
            <a:ext cx="1569493" cy="3625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97089" y="1171451"/>
            <a:ext cx="1651380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বিকাল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97088" y="2188439"/>
            <a:ext cx="1528551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আসা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97089" y="3377404"/>
            <a:ext cx="1241947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দুঃখ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97088" y="4581111"/>
            <a:ext cx="1528551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টক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03991" y="5848916"/>
            <a:ext cx="1544478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95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3171" y="177424"/>
            <a:ext cx="5252114" cy="92333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6DFFAF"/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5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582718"/>
              </p:ext>
            </p:extLst>
          </p:nvPr>
        </p:nvGraphicFramePr>
        <p:xfrm>
          <a:off x="2032000" y="1223581"/>
          <a:ext cx="8599606" cy="5095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9803"/>
                <a:gridCol w="4299803"/>
              </a:tblGrid>
              <a:tr h="84922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ডান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922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সমৃদ্ধ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এলাকা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গোয়ালদি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922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প্রাচীন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মসজিদ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লোকশিল্পের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প্রতিষ্ঠাতা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922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মসলিন কাপড়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সোনারগাঁও এর শাসনকর্তা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922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জয়নুল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আবেদিন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জগৎ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জোড়া খ্যাত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922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ঈশা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খাঁ ছিলেন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পানাম</a:t>
                      </a:r>
                      <a:r>
                        <a:rPr lang="bn-IN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নগর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036024" y="2593075"/>
            <a:ext cx="2647666" cy="3084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036024" y="2436127"/>
            <a:ext cx="2825087" cy="791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036024" y="4094328"/>
            <a:ext cx="2292824" cy="818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308979" y="3302758"/>
            <a:ext cx="1774209" cy="1637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240740" y="4094328"/>
            <a:ext cx="1733267" cy="1726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694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220</Words>
  <Application>Microsoft Office PowerPoint</Application>
  <PresentationFormat>Widescreen</PresentationFormat>
  <Paragraphs>56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মামুন</cp:lastModifiedBy>
  <cp:revision>41</cp:revision>
  <dcterms:created xsi:type="dcterms:W3CDTF">2019-09-29T06:50:52Z</dcterms:created>
  <dcterms:modified xsi:type="dcterms:W3CDTF">2020-04-12T18:09:49Z</dcterms:modified>
</cp:coreProperties>
</file>