
<file path=[Content_Types].xml><?xml version="1.0" encoding="utf-8"?>
<Types xmlns="http://schemas.openxmlformats.org/package/2006/content-types"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7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30"/>
    <a:srgbClr val="21C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693" autoAdjust="0"/>
  </p:normalViewPr>
  <p:slideViewPr>
    <p:cSldViewPr snapToGrid="0">
      <p:cViewPr varScale="1">
        <p:scale>
          <a:sx n="66" d="100"/>
          <a:sy n="66" d="100"/>
        </p:scale>
        <p:origin x="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1FD0936-47C9-4089-A79F-E715B397D39F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F690-0E5C-4420-B0CF-2A5128FE47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29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0936-47C9-4089-A79F-E715B397D39F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F690-0E5C-4420-B0CF-2A5128FE4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0936-47C9-4089-A79F-E715B397D39F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F690-0E5C-4420-B0CF-2A5128FE47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7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0936-47C9-4089-A79F-E715B397D39F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F690-0E5C-4420-B0CF-2A5128FE4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0936-47C9-4089-A79F-E715B397D39F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F690-0E5C-4420-B0CF-2A5128FE47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15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0936-47C9-4089-A79F-E715B397D39F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F690-0E5C-4420-B0CF-2A5128FE4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0936-47C9-4089-A79F-E715B397D39F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F690-0E5C-4420-B0CF-2A5128FE4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8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0936-47C9-4089-A79F-E715B397D39F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F690-0E5C-4420-B0CF-2A5128FE4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5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0936-47C9-4089-A79F-E715B397D39F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F690-0E5C-4420-B0CF-2A5128FE4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0936-47C9-4089-A79F-E715B397D39F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F690-0E5C-4420-B0CF-2A5128FE4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9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0936-47C9-4089-A79F-E715B397D39F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F690-0E5C-4420-B0CF-2A5128FE47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53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1FD0936-47C9-4089-A79F-E715B397D39F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8A9F690-0E5C-4420-B0CF-2A5128FE47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62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9657" y="132332"/>
            <a:ext cx="12206514" cy="6756400"/>
            <a:chOff x="1643974" y="245197"/>
            <a:chExt cx="9668459" cy="6653575"/>
          </a:xfrm>
        </p:grpSpPr>
        <p:sp>
          <p:nvSpPr>
            <p:cNvPr id="2" name="Right Arrow 1"/>
            <p:cNvSpPr/>
            <p:nvPr/>
          </p:nvSpPr>
          <p:spPr>
            <a:xfrm>
              <a:off x="11266714" y="3777343"/>
              <a:ext cx="45719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98752" y="245197"/>
              <a:ext cx="3615536" cy="11079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সকলকে শুভেচ্ছা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974" y="1169917"/>
              <a:ext cx="9088581" cy="5728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90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2872" y="5444836"/>
            <a:ext cx="7315201" cy="1323439"/>
          </a:xfrm>
          <a:prstGeom prst="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ভরা জল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10836"/>
            <a:ext cx="11901055" cy="5195455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859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8190" y="4990445"/>
            <a:ext cx="8527474" cy="1754326"/>
          </a:xfrm>
          <a:prstGeom prst="rect">
            <a:avLst/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কন্ঠে গান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সকলি তোমারি দান।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581891"/>
            <a:ext cx="10390909" cy="4294909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48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" y="1773381"/>
            <a:ext cx="11097491" cy="4524315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৪৮ পৃষ্ঠা বের করে একজন একজন করে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সরবে পড়।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07819"/>
            <a:ext cx="8700654" cy="132343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6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9" y="116115"/>
            <a:ext cx="8708571" cy="609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035481" cy="10002738"/>
            <a:chOff x="0" y="0"/>
            <a:chExt cx="12035481" cy="10002738"/>
          </a:xfrm>
        </p:grpSpPr>
        <p:sp>
          <p:nvSpPr>
            <p:cNvPr id="2" name="TextBox 1"/>
            <p:cNvSpPr txBox="1"/>
            <p:nvPr/>
          </p:nvSpPr>
          <p:spPr>
            <a:xfrm>
              <a:off x="0" y="0"/>
              <a:ext cx="12035481" cy="100027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শব্দার্থ </a:t>
              </a:r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শিখিঃ</a:t>
              </a:r>
            </a:p>
            <a:p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প্রার্থনা  </a:t>
              </a:r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----</a:t>
              </a:r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মুনাজাত</a:t>
              </a:r>
            </a:p>
            <a:p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রহিম----যার অনেক দয়া</a:t>
              </a:r>
              <a:endParaRPr lang="bn-IN" sz="6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ধরণী-</a:t>
              </a:r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----- পৃথিবী</a:t>
              </a:r>
            </a:p>
            <a:p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যুক্তবর্ণ </a:t>
              </a:r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শিখিঃ</a:t>
              </a:r>
            </a:p>
            <a:p>
              <a:r>
                <a:rPr lang="bn-IN" sz="13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3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13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ণ্ঠ</a:t>
              </a:r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13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6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6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766373" y="5422451"/>
              <a:ext cx="1407886" cy="105954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 smtClean="0"/>
                <a:t>ণ</a:t>
              </a:r>
              <a:endParaRPr lang="en-US" sz="72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659129" y="5422450"/>
              <a:ext cx="1524000" cy="105954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dirty="0"/>
                <a:t>ঠ</a:t>
              </a:r>
              <a:endParaRPr lang="en-US" sz="72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251982" y="5683709"/>
              <a:ext cx="957942" cy="537028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603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8151" y="629587"/>
            <a:ext cx="397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3869" y="824459"/>
            <a:ext cx="685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5366" y="85795"/>
            <a:ext cx="4315548" cy="1107996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8342" y="1212913"/>
            <a:ext cx="11466287" cy="5497545"/>
            <a:chOff x="304800" y="1052268"/>
            <a:chExt cx="11466287" cy="5497545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1052268"/>
              <a:ext cx="11466286" cy="3170099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পরের চরণটি বলঃ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গাছে ফুল ফল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..................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পাখির কন্ঠে গান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..................।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0800000" flipV="1">
              <a:off x="304800" y="4241489"/>
              <a:ext cx="11466287" cy="2308324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২।নিচের প্রশ্ন গুলোর উত্তর লিখঃ</a:t>
              </a:r>
            </a:p>
            <a:p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ক)ধরণী কে দান করেছেন ?</a:t>
              </a:r>
              <a:endParaRPr lang="bn-IN" sz="4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খ) আমরা কার কাছে প্রার্থণা করি</a:t>
              </a:r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989350"/>
            <a:ext cx="584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174016"/>
            <a:ext cx="7286171" cy="56210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35200" y="35243"/>
            <a:ext cx="64128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0170" y="0"/>
            <a:ext cx="8679543" cy="6759820"/>
            <a:chOff x="1930400" y="35243"/>
            <a:chExt cx="7286171" cy="67598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400" y="1174016"/>
              <a:ext cx="7286171" cy="562104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278743" y="35243"/>
              <a:ext cx="641285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সকলকে ধন্যবাদ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641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4020" y="352183"/>
            <a:ext cx="11907980" cy="6407846"/>
            <a:chOff x="284020" y="352183"/>
            <a:chExt cx="11907980" cy="6407846"/>
          </a:xfrm>
        </p:grpSpPr>
        <p:sp>
          <p:nvSpPr>
            <p:cNvPr id="2" name="TextBox 1"/>
            <p:cNvSpPr txBox="1"/>
            <p:nvPr/>
          </p:nvSpPr>
          <p:spPr>
            <a:xfrm>
              <a:off x="2437759" y="352183"/>
              <a:ext cx="6844553" cy="144655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4020" y="2051048"/>
              <a:ext cx="11907980" cy="4708981"/>
            </a:xfrm>
            <a:prstGeom prst="rect">
              <a:avLst/>
            </a:prstGeom>
            <a:solidFill>
              <a:srgbClr val="92D050"/>
            </a:solidFill>
            <a:ln w="76200">
              <a:solidFill>
                <a:srgbClr val="00B0F0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মোঃরফিকুল ইসলাম</a:t>
              </a:r>
              <a:endParaRPr lang="bn-BD" sz="4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৩৬ নং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পূর্ব ভাষানচর স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রকারি প্রাথমিক বিদ্যালয়</a:t>
              </a:r>
            </a:p>
            <a:p>
              <a:pPr algn="ctr"/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সদরপুর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ফারিদপুর 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7" t="18876" r="11779" b="31787"/>
            <a:stretch/>
          </p:blipFill>
          <p:spPr>
            <a:xfrm>
              <a:off x="284020" y="2051048"/>
              <a:ext cx="1675409" cy="1867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0526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356" y="644642"/>
            <a:ext cx="4946837" cy="1446550"/>
          </a:xfrm>
          <a:prstGeom prst="rect">
            <a:avLst/>
          </a:prstGeom>
          <a:solidFill>
            <a:srgbClr val="002060"/>
          </a:solidFill>
          <a:ln w="762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578" y="2937371"/>
            <a:ext cx="10287000" cy="304698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pPr algn="ctr"/>
            <a:r>
              <a:rPr lang="bn-BD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প্রার্থনা</a:t>
            </a:r>
          </a:p>
          <a:p>
            <a:pPr algn="ctr"/>
            <a:r>
              <a:rPr lang="bn-BD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8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778" y="228600"/>
            <a:ext cx="5957047" cy="186204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047" y="2386485"/>
            <a:ext cx="11815483" cy="2862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 মনোযোগ সহকারে শুনে বুঝতে পারবে।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কবিতা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করতে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৩।শব্দার্থ ও ছোট ছোট প্রশ্নের উত্তর বলতে ও লিখতে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7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5"/>
          <a:stretch/>
        </p:blipFill>
        <p:spPr>
          <a:xfrm>
            <a:off x="0" y="-263237"/>
            <a:ext cx="11984182" cy="5929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686" y="5882245"/>
            <a:ext cx="10624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আমরা কী দেখতে পাচ্ছি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8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73" y="1052946"/>
            <a:ext cx="6996545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55273" y="2854037"/>
            <a:ext cx="6996545" cy="2123658"/>
            <a:chOff x="2355273" y="2854037"/>
            <a:chExt cx="6996545" cy="2123658"/>
          </a:xfrm>
        </p:grpSpPr>
        <p:sp>
          <p:nvSpPr>
            <p:cNvPr id="3" name="TextBox 2"/>
            <p:cNvSpPr txBox="1"/>
            <p:nvPr/>
          </p:nvSpPr>
          <p:spPr>
            <a:xfrm>
              <a:off x="2355273" y="2854037"/>
              <a:ext cx="6996545" cy="212365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প্রার্থনা</a:t>
              </a:r>
            </a:p>
            <a:p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সুফিায়া কামাল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345" y="3356714"/>
              <a:ext cx="2168237" cy="1395395"/>
            </a:xfrm>
            <a:prstGeom prst="rect">
              <a:avLst/>
            </a:prstGeom>
            <a:ln w="2286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9002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142876"/>
            <a:ext cx="6852956" cy="4464423"/>
          </a:xfrm>
          <a:prstGeom prst="rect">
            <a:avLst/>
          </a:prstGeom>
          <a:solidFill>
            <a:srgbClr val="7030A0"/>
          </a:solidFill>
          <a:ln w="7620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1450" y="4790421"/>
            <a:ext cx="10452031" cy="1938992"/>
          </a:xfrm>
          <a:prstGeom prst="rect">
            <a:avLst/>
          </a:prstGeom>
          <a:solidFill>
            <a:srgbClr val="7030A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তুলি দুই হাত করি মুনাজাত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 রহিম রহমান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2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1746" y="4765826"/>
            <a:ext cx="9544049" cy="1569660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ধরণী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0784" y="360218"/>
            <a:ext cx="11403649" cy="3713018"/>
            <a:chOff x="330784" y="360218"/>
            <a:chExt cx="11403649" cy="37130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84" y="360218"/>
              <a:ext cx="5532987" cy="3713018"/>
            </a:xfrm>
            <a:prstGeom prst="rect">
              <a:avLst/>
            </a:prstGeom>
            <a:ln w="57150">
              <a:solidFill>
                <a:srgbClr val="10423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371" y="360218"/>
              <a:ext cx="5769062" cy="3713018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5245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3008" y="4768624"/>
            <a:ext cx="7820707" cy="144655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ফুল 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5" y="360217"/>
            <a:ext cx="5209308" cy="4031673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5" y="360218"/>
            <a:ext cx="5680365" cy="4031672"/>
          </a:xfrm>
          <a:prstGeom prst="rect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168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844</TotalTime>
  <Words>190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NikoshBAN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jjjj</dc:title>
  <dc:creator>DPE</dc:creator>
  <cp:lastModifiedBy>Acer</cp:lastModifiedBy>
  <cp:revision>159</cp:revision>
  <dcterms:created xsi:type="dcterms:W3CDTF">2016-01-01T12:52:31Z</dcterms:created>
  <dcterms:modified xsi:type="dcterms:W3CDTF">2020-04-13T13:39:16Z</dcterms:modified>
</cp:coreProperties>
</file>